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18"/>
  </p:notesMasterIdLst>
  <p:handoutMasterIdLst>
    <p:handoutMasterId r:id="rId19"/>
  </p:handoutMasterIdLst>
  <p:sldIdLst>
    <p:sldId id="292" r:id="rId4"/>
    <p:sldId id="294" r:id="rId5"/>
    <p:sldId id="276" r:id="rId6"/>
    <p:sldId id="278" r:id="rId7"/>
    <p:sldId id="279" r:id="rId8"/>
    <p:sldId id="282" r:id="rId9"/>
    <p:sldId id="280" r:id="rId10"/>
    <p:sldId id="281" r:id="rId11"/>
    <p:sldId id="291" r:id="rId12"/>
    <p:sldId id="277" r:id="rId13"/>
    <p:sldId id="293" r:id="rId14"/>
    <p:sldId id="283" r:id="rId15"/>
    <p:sldId id="284" r:id="rId16"/>
    <p:sldId id="286" r:id="rId1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E92F93-39C1-735B-519A-B2F06C50502E}" v="13" dt="2022-08-01T10:12:38.711"/>
    <p1510:client id="{FD95A43D-ECDA-C06A-4FA5-786682AB54BB}" v="1328" dt="2022-08-01T10:10:58.7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p:cViewPr varScale="1">
        <p:scale>
          <a:sx n="115" d="100"/>
          <a:sy n="115" d="100"/>
        </p:scale>
        <p:origin x="1242"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3" Type="http://schemas.openxmlformats.org/officeDocument/2006/relationships/slideMaster" Target="slideMasters/slideMaster1.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T Technical" userId="S::itcoord@st-georges.lancs.sch.uk::386239f9-13e9-4ebd-bbf2-00249dddc16a" providerId="AD" clId="Web-{E0E92F93-39C1-735B-519A-B2F06C50502E}"/>
    <pc:docChg chg="delSld">
      <pc:chgData name="IT Technical" userId="S::itcoord@st-georges.lancs.sch.uk::386239f9-13e9-4ebd-bbf2-00249dddc16a" providerId="AD" clId="Web-{E0E92F93-39C1-735B-519A-B2F06C50502E}" dt="2022-08-01T10:12:38.711" v="12"/>
      <pc:docMkLst>
        <pc:docMk/>
      </pc:docMkLst>
      <pc:sldChg chg="del">
        <pc:chgData name="IT Technical" userId="S::itcoord@st-georges.lancs.sch.uk::386239f9-13e9-4ebd-bbf2-00249dddc16a" providerId="AD" clId="Web-{E0E92F93-39C1-735B-519A-B2F06C50502E}" dt="2022-08-01T10:12:14.617" v="7"/>
        <pc:sldMkLst>
          <pc:docMk/>
          <pc:sldMk cId="0" sldId="275"/>
        </pc:sldMkLst>
      </pc:sldChg>
      <pc:sldChg chg="del">
        <pc:chgData name="IT Technical" userId="S::itcoord@st-georges.lancs.sch.uk::386239f9-13e9-4ebd-bbf2-00249dddc16a" providerId="AD" clId="Web-{E0E92F93-39C1-735B-519A-B2F06C50502E}" dt="2022-08-01T10:12:27.992" v="8"/>
        <pc:sldMkLst>
          <pc:docMk/>
          <pc:sldMk cId="0" sldId="285"/>
        </pc:sldMkLst>
      </pc:sldChg>
      <pc:sldChg chg="del">
        <pc:chgData name="IT Technical" userId="S::itcoord@st-georges.lancs.sch.uk::386239f9-13e9-4ebd-bbf2-00249dddc16a" providerId="AD" clId="Web-{E0E92F93-39C1-735B-519A-B2F06C50502E}" dt="2022-08-01T10:12:38.711" v="12"/>
        <pc:sldMkLst>
          <pc:docMk/>
          <pc:sldMk cId="0" sldId="287"/>
        </pc:sldMkLst>
      </pc:sldChg>
      <pc:sldChg chg="del">
        <pc:chgData name="IT Technical" userId="S::itcoord@st-georges.lancs.sch.uk::386239f9-13e9-4ebd-bbf2-00249dddc16a" providerId="AD" clId="Web-{E0E92F93-39C1-735B-519A-B2F06C50502E}" dt="2022-08-01T10:12:38.711" v="11"/>
        <pc:sldMkLst>
          <pc:docMk/>
          <pc:sldMk cId="0" sldId="288"/>
        </pc:sldMkLst>
      </pc:sldChg>
      <pc:sldChg chg="del">
        <pc:chgData name="IT Technical" userId="S::itcoord@st-georges.lancs.sch.uk::386239f9-13e9-4ebd-bbf2-00249dddc16a" providerId="AD" clId="Web-{E0E92F93-39C1-735B-519A-B2F06C50502E}" dt="2022-08-01T10:12:38.711" v="10"/>
        <pc:sldMkLst>
          <pc:docMk/>
          <pc:sldMk cId="0" sldId="289"/>
        </pc:sldMkLst>
      </pc:sldChg>
      <pc:sldChg chg="del">
        <pc:chgData name="IT Technical" userId="S::itcoord@st-georges.lancs.sch.uk::386239f9-13e9-4ebd-bbf2-00249dddc16a" providerId="AD" clId="Web-{E0E92F93-39C1-735B-519A-B2F06C50502E}" dt="2022-08-01T10:12:38.711" v="9"/>
        <pc:sldMkLst>
          <pc:docMk/>
          <pc:sldMk cId="0" sldId="290"/>
        </pc:sldMkLst>
      </pc:sldChg>
      <pc:sldChg chg="del">
        <pc:chgData name="IT Technical" userId="S::itcoord@st-georges.lancs.sch.uk::386239f9-13e9-4ebd-bbf2-00249dddc16a" providerId="AD" clId="Web-{E0E92F93-39C1-735B-519A-B2F06C50502E}" dt="2022-08-01T10:12:14.617" v="6"/>
        <pc:sldMkLst>
          <pc:docMk/>
          <pc:sldMk cId="2770310714" sldId="295"/>
        </pc:sldMkLst>
      </pc:sldChg>
      <pc:sldChg chg="del">
        <pc:chgData name="IT Technical" userId="S::itcoord@st-georges.lancs.sch.uk::386239f9-13e9-4ebd-bbf2-00249dddc16a" providerId="AD" clId="Web-{E0E92F93-39C1-735B-519A-B2F06C50502E}" dt="2022-08-01T10:12:14.617" v="5"/>
        <pc:sldMkLst>
          <pc:docMk/>
          <pc:sldMk cId="3711452900" sldId="296"/>
        </pc:sldMkLst>
      </pc:sldChg>
      <pc:sldChg chg="del">
        <pc:chgData name="IT Technical" userId="S::itcoord@st-georges.lancs.sch.uk::386239f9-13e9-4ebd-bbf2-00249dddc16a" providerId="AD" clId="Web-{E0E92F93-39C1-735B-519A-B2F06C50502E}" dt="2022-08-01T10:12:14.617" v="3"/>
        <pc:sldMkLst>
          <pc:docMk/>
          <pc:sldMk cId="3543474850" sldId="297"/>
        </pc:sldMkLst>
      </pc:sldChg>
      <pc:sldChg chg="del">
        <pc:chgData name="IT Technical" userId="S::itcoord@st-georges.lancs.sch.uk::386239f9-13e9-4ebd-bbf2-00249dddc16a" providerId="AD" clId="Web-{E0E92F93-39C1-735B-519A-B2F06C50502E}" dt="2022-08-01T10:12:14.617" v="4"/>
        <pc:sldMkLst>
          <pc:docMk/>
          <pc:sldMk cId="205191848" sldId="298"/>
        </pc:sldMkLst>
      </pc:sldChg>
      <pc:sldChg chg="del">
        <pc:chgData name="IT Technical" userId="S::itcoord@st-georges.lancs.sch.uk::386239f9-13e9-4ebd-bbf2-00249dddc16a" providerId="AD" clId="Web-{E0E92F93-39C1-735B-519A-B2F06C50502E}" dt="2022-08-01T10:12:14.617" v="0"/>
        <pc:sldMkLst>
          <pc:docMk/>
          <pc:sldMk cId="2599000896" sldId="299"/>
        </pc:sldMkLst>
      </pc:sldChg>
      <pc:sldChg chg="del">
        <pc:chgData name="IT Technical" userId="S::itcoord@st-georges.lancs.sch.uk::386239f9-13e9-4ebd-bbf2-00249dddc16a" providerId="AD" clId="Web-{E0E92F93-39C1-735B-519A-B2F06C50502E}" dt="2022-08-01T10:12:14.617" v="1"/>
        <pc:sldMkLst>
          <pc:docMk/>
          <pc:sldMk cId="3898848878" sldId="300"/>
        </pc:sldMkLst>
      </pc:sldChg>
      <pc:sldChg chg="del">
        <pc:chgData name="IT Technical" userId="S::itcoord@st-georges.lancs.sch.uk::386239f9-13e9-4ebd-bbf2-00249dddc16a" providerId="AD" clId="Web-{E0E92F93-39C1-735B-519A-B2F06C50502E}" dt="2022-08-01T10:12:14.617" v="2"/>
        <pc:sldMkLst>
          <pc:docMk/>
          <pc:sldMk cId="3412395308" sldId="30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441C3E4C-F592-D505-ACB7-E6BAD0D866DF}"/>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pitchFamily="1" charset="0"/>
                <a:ea typeface="ＭＳ Ｐゴシック" pitchFamily="1" charset="-128"/>
                <a:cs typeface="ＭＳ Ｐゴシック" pitchFamily="1" charset="-128"/>
              </a:defRPr>
            </a:lvl1pPr>
          </a:lstStyle>
          <a:p>
            <a:pPr>
              <a:defRPr/>
            </a:pPr>
            <a:endParaRPr lang="en-GB"/>
          </a:p>
        </p:txBody>
      </p:sp>
      <p:sp>
        <p:nvSpPr>
          <p:cNvPr id="25603" name="Rectangle 3">
            <a:extLst>
              <a:ext uri="{FF2B5EF4-FFF2-40B4-BE49-F238E27FC236}">
                <a16:creationId xmlns:a16="http://schemas.microsoft.com/office/drawing/2014/main" id="{3FD062F2-BBA6-3C6F-6472-E47524CEA60F}"/>
              </a:ext>
            </a:extLst>
          </p:cNvPr>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ea typeface="ＭＳ Ｐゴシック" panose="020B0600070205080204" pitchFamily="34" charset="-128"/>
              </a:defRPr>
            </a:lvl1pPr>
          </a:lstStyle>
          <a:p>
            <a:pPr>
              <a:defRPr/>
            </a:pPr>
            <a:fld id="{9389BC11-80F7-4BCD-9B75-C4A0156F950E}" type="datetime1">
              <a:rPr lang="en-GB" altLang="en-US"/>
              <a:pPr>
                <a:defRPr/>
              </a:pPr>
              <a:t>01/08/2022</a:t>
            </a:fld>
            <a:endParaRPr lang="en-GB" altLang="en-US" dirty="0"/>
          </a:p>
        </p:txBody>
      </p:sp>
      <p:sp>
        <p:nvSpPr>
          <p:cNvPr id="25604" name="Rectangle 4">
            <a:extLst>
              <a:ext uri="{FF2B5EF4-FFF2-40B4-BE49-F238E27FC236}">
                <a16:creationId xmlns:a16="http://schemas.microsoft.com/office/drawing/2014/main" id="{4D0D01CB-C648-EFBF-4A66-057AA83ECBF4}"/>
              </a:ext>
            </a:extLst>
          </p:cNvPr>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pitchFamily="1" charset="0"/>
                <a:ea typeface="ＭＳ Ｐゴシック" pitchFamily="1" charset="-128"/>
                <a:cs typeface="ＭＳ Ｐゴシック" pitchFamily="1" charset="-128"/>
              </a:defRPr>
            </a:lvl1pPr>
          </a:lstStyle>
          <a:p>
            <a:pPr>
              <a:defRPr/>
            </a:pPr>
            <a:endParaRPr lang="en-GB"/>
          </a:p>
        </p:txBody>
      </p:sp>
      <p:sp>
        <p:nvSpPr>
          <p:cNvPr id="25605" name="Rectangle 5">
            <a:extLst>
              <a:ext uri="{FF2B5EF4-FFF2-40B4-BE49-F238E27FC236}">
                <a16:creationId xmlns:a16="http://schemas.microsoft.com/office/drawing/2014/main" id="{86B6461C-6F53-E45F-69BA-56CDC37544DF}"/>
              </a:ext>
            </a:extLst>
          </p:cNvPr>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70E9831-3EE2-4A83-B2A0-8933B30054B7}"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FB04206B-3E21-390B-E364-7178BFC97AB0}"/>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pitchFamily="1" charset="0"/>
                <a:ea typeface="ＭＳ Ｐゴシック" pitchFamily="1" charset="-128"/>
                <a:cs typeface="ＭＳ Ｐゴシック" pitchFamily="1" charset="-128"/>
              </a:defRPr>
            </a:lvl1pPr>
          </a:lstStyle>
          <a:p>
            <a:pPr>
              <a:defRPr/>
            </a:pPr>
            <a:endParaRPr lang="en-GB"/>
          </a:p>
        </p:txBody>
      </p:sp>
      <p:sp>
        <p:nvSpPr>
          <p:cNvPr id="28675" name="Rectangle 3">
            <a:extLst>
              <a:ext uri="{FF2B5EF4-FFF2-40B4-BE49-F238E27FC236}">
                <a16:creationId xmlns:a16="http://schemas.microsoft.com/office/drawing/2014/main" id="{386FBA21-95A5-661B-4C8C-86F71D43DB5E}"/>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ea typeface="ＭＳ Ｐゴシック" panose="020B0600070205080204" pitchFamily="34" charset="-128"/>
              </a:defRPr>
            </a:lvl1pPr>
          </a:lstStyle>
          <a:p>
            <a:pPr>
              <a:defRPr/>
            </a:pPr>
            <a:fld id="{19102929-B138-42C6-BBE8-C6CD1332B375}" type="datetime1">
              <a:rPr lang="en-GB" altLang="en-US"/>
              <a:pPr>
                <a:defRPr/>
              </a:pPr>
              <a:t>01/08/2022</a:t>
            </a:fld>
            <a:endParaRPr lang="en-GB" altLang="en-US" dirty="0"/>
          </a:p>
        </p:txBody>
      </p:sp>
      <p:sp>
        <p:nvSpPr>
          <p:cNvPr id="3076" name="Rectangle 4">
            <a:extLst>
              <a:ext uri="{FF2B5EF4-FFF2-40B4-BE49-F238E27FC236}">
                <a16:creationId xmlns:a16="http://schemas.microsoft.com/office/drawing/2014/main" id="{1DBFCF45-B8EB-B3D4-EC4E-0FBA5F07FDC7}"/>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7" name="Rectangle 5">
            <a:extLst>
              <a:ext uri="{FF2B5EF4-FFF2-40B4-BE49-F238E27FC236}">
                <a16:creationId xmlns:a16="http://schemas.microsoft.com/office/drawing/2014/main" id="{F9797D03-E79A-7E04-CFD7-D7902CE9B980}"/>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8678" name="Rectangle 6">
            <a:extLst>
              <a:ext uri="{FF2B5EF4-FFF2-40B4-BE49-F238E27FC236}">
                <a16:creationId xmlns:a16="http://schemas.microsoft.com/office/drawing/2014/main" id="{80331858-7127-011D-099D-2C48533606EA}"/>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pitchFamily="1" charset="0"/>
                <a:ea typeface="ＭＳ Ｐゴシック" pitchFamily="1" charset="-128"/>
                <a:cs typeface="ＭＳ Ｐゴシック" pitchFamily="1" charset="-128"/>
              </a:defRPr>
            </a:lvl1pPr>
          </a:lstStyle>
          <a:p>
            <a:pPr>
              <a:defRPr/>
            </a:pPr>
            <a:endParaRPr lang="en-GB"/>
          </a:p>
        </p:txBody>
      </p:sp>
      <p:sp>
        <p:nvSpPr>
          <p:cNvPr id="28679" name="Rectangle 7">
            <a:extLst>
              <a:ext uri="{FF2B5EF4-FFF2-40B4-BE49-F238E27FC236}">
                <a16:creationId xmlns:a16="http://schemas.microsoft.com/office/drawing/2014/main" id="{92EFA75F-A2BA-147D-D6C0-1B506C57EF59}"/>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9CB19F7-A0CA-4FDB-8CF0-624C16B3AB29}"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Calibri" pitchFamily="1" charset="0"/>
        <a:ea typeface="MS PGothic" panose="020B0600070205080204" pitchFamily="34" charset="-128"/>
        <a:cs typeface="ＭＳ Ｐゴシック" pitchFamily="1" charset="-128"/>
      </a:defRPr>
    </a:lvl1pPr>
    <a:lvl2pPr marL="457200" algn="l" defTabSz="457200" rtl="0" eaLnBrk="0" fontAlgn="base" hangingPunct="0">
      <a:spcBef>
        <a:spcPct val="30000"/>
      </a:spcBef>
      <a:spcAft>
        <a:spcPct val="0"/>
      </a:spcAft>
      <a:defRPr sz="1200" kern="1200">
        <a:solidFill>
          <a:schemeClr val="tx1"/>
        </a:solidFill>
        <a:latin typeface="Calibri" pitchFamily="1" charset="0"/>
        <a:ea typeface="MS PGothic" panose="020B0600070205080204"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Calibri" pitchFamily="1" charset="0"/>
        <a:ea typeface="MS PGothic" panose="020B0600070205080204"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Calibri" pitchFamily="1" charset="0"/>
        <a:ea typeface="MS PGothic" panose="020B0600070205080204"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Calibri" pitchFamily="1" charset="0"/>
        <a:ea typeface="MS PGothic" panose="020B0600070205080204"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9C34B98-C02A-EB31-463F-12321F2D3E7B}"/>
              </a:ext>
            </a:extLst>
          </p:cNvPr>
          <p:cNvSpPr/>
          <p:nvPr userDrawn="1"/>
        </p:nvSpPr>
        <p:spPr>
          <a:xfrm>
            <a:off x="0" y="0"/>
            <a:ext cx="183515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4" name="Picture 7" descr="ST George Shield.jpg">
            <a:extLst>
              <a:ext uri="{FF2B5EF4-FFF2-40B4-BE49-F238E27FC236}">
                <a16:creationId xmlns:a16="http://schemas.microsoft.com/office/drawing/2014/main" id="{A2A27742-5410-40C6-E2F5-C222EBE68FCD}"/>
              </a:ext>
            </a:extLst>
          </p:cNvPr>
          <p:cNvPicPr>
            <a:picLocks noChangeAspect="1"/>
          </p:cNvPicPr>
          <p:nvPr userDrawn="1"/>
        </p:nvPicPr>
        <p:blipFill>
          <a:blip r:embed="rId2">
            <a:lum bright="6000" contrast="2000"/>
            <a:extLst>
              <a:ext uri="{28A0092B-C50C-407E-A947-70E740481C1C}">
                <a14:useLocalDpi xmlns:a14="http://schemas.microsoft.com/office/drawing/2010/main" val="0"/>
              </a:ext>
            </a:extLst>
          </a:blip>
          <a:srcRect/>
          <a:stretch>
            <a:fillRect/>
          </a:stretch>
        </p:blipFill>
        <p:spPr bwMode="auto">
          <a:xfrm>
            <a:off x="323850" y="333375"/>
            <a:ext cx="119062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F83E97A7-56B6-D54F-C86A-0A7993340DCD}"/>
              </a:ext>
            </a:extLst>
          </p:cNvPr>
          <p:cNvSpPr txBox="1">
            <a:spLocks noChangeArrowheads="1"/>
          </p:cNvSpPr>
          <p:nvPr userDrawn="1"/>
        </p:nvSpPr>
        <p:spPr bwMode="auto">
          <a:xfrm>
            <a:off x="0" y="1989138"/>
            <a:ext cx="183515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defRPr/>
            </a:pPr>
            <a:r>
              <a:rPr lang="en-GB" altLang="en-US" sz="1400" dirty="0">
                <a:solidFill>
                  <a:srgbClr val="7F7F7F"/>
                </a:solidFill>
                <a:latin typeface="Calibri" panose="020F0502020204030204" pitchFamily="34" charset="0"/>
              </a:rPr>
              <a:t>Be determined and confident, as God will be with you* as you learn, care and share, through work, play and prayer.</a:t>
            </a:r>
          </a:p>
          <a:p>
            <a:pPr algn="ctr" eaLnBrk="1" hangingPunct="1">
              <a:defRPr/>
            </a:pPr>
            <a:r>
              <a:rPr lang="en-GB" altLang="en-US" sz="1400" dirty="0">
                <a:solidFill>
                  <a:srgbClr val="7F7F7F"/>
                </a:solidFill>
                <a:latin typeface="Calibri" panose="020F0502020204030204" pitchFamily="34" charset="0"/>
              </a:rPr>
              <a:t>(*Deuteronomy 31:6)</a:t>
            </a:r>
          </a:p>
          <a:p>
            <a:pPr eaLnBrk="1" hangingPunct="1">
              <a:defRPr/>
            </a:pPr>
            <a:r>
              <a:rPr lang="en-GB" altLang="en-US" sz="1400" dirty="0">
                <a:solidFill>
                  <a:srgbClr val="7F7F7F"/>
                </a:solidFill>
                <a:latin typeface="Calibri" panose="020F0502020204030204" pitchFamily="34" charset="0"/>
              </a:rPr>
              <a:t> </a:t>
            </a:r>
          </a:p>
        </p:txBody>
      </p:sp>
      <p:sp>
        <p:nvSpPr>
          <p:cNvPr id="2" name="Title 1"/>
          <p:cNvSpPr>
            <a:spLocks noGrp="1"/>
          </p:cNvSpPr>
          <p:nvPr>
            <p:ph type="ctrTitle"/>
          </p:nvPr>
        </p:nvSpPr>
        <p:spPr>
          <a:xfrm>
            <a:off x="2555776" y="764704"/>
            <a:ext cx="5256584" cy="2520280"/>
          </a:xfrm>
        </p:spPr>
        <p:txBody>
          <a:bodyPr/>
          <a:lstStyle>
            <a:lvl1pPr>
              <a:defRPr>
                <a:solidFill>
                  <a:schemeClr val="tx1">
                    <a:lumMod val="95000"/>
                    <a:lumOff val="5000"/>
                  </a:schemeClr>
                </a:solidFill>
              </a:defRPr>
            </a:lvl1pPr>
          </a:lstStyle>
          <a:p>
            <a:r>
              <a:rPr lang="en-US" dirty="0"/>
              <a:t>Click to edit Master title style</a:t>
            </a:r>
            <a:endParaRPr lang="en-GB" dirty="0"/>
          </a:p>
        </p:txBody>
      </p:sp>
    </p:spTree>
    <p:extLst>
      <p:ext uri="{BB962C8B-B14F-4D97-AF65-F5344CB8AC3E}">
        <p14:creationId xmlns:p14="http://schemas.microsoft.com/office/powerpoint/2010/main" val="829125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8D4569-3229-0BA8-5CE9-4FBA98DDEF9E}"/>
              </a:ext>
            </a:extLst>
          </p:cNvPr>
          <p:cNvSpPr>
            <a:spLocks noGrp="1"/>
          </p:cNvSpPr>
          <p:nvPr>
            <p:ph type="dt" sz="half" idx="10"/>
          </p:nvPr>
        </p:nvSpPr>
        <p:spPr/>
        <p:txBody>
          <a:bodyPr/>
          <a:lstStyle>
            <a:lvl1pPr>
              <a:defRPr/>
            </a:lvl1pPr>
          </a:lstStyle>
          <a:p>
            <a:pPr>
              <a:defRPr/>
            </a:pPr>
            <a:fld id="{F66C8D03-5306-455B-92A2-AA3137A19E79}" type="datetime1">
              <a:rPr lang="en-GB" altLang="en-US"/>
              <a:pPr>
                <a:defRPr/>
              </a:pPr>
              <a:t>01/08/2022</a:t>
            </a:fld>
            <a:endParaRPr lang="en-GB" altLang="en-US" dirty="0"/>
          </a:p>
        </p:txBody>
      </p:sp>
      <p:sp>
        <p:nvSpPr>
          <p:cNvPr id="5" name="Footer Placeholder 4">
            <a:extLst>
              <a:ext uri="{FF2B5EF4-FFF2-40B4-BE49-F238E27FC236}">
                <a16:creationId xmlns:a16="http://schemas.microsoft.com/office/drawing/2014/main" id="{57ED0CBD-BC05-B21B-4D6B-F521EF05313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CE2207B-46D9-DEC4-69DD-5319A8AB9C79}"/>
              </a:ext>
            </a:extLst>
          </p:cNvPr>
          <p:cNvSpPr>
            <a:spLocks noGrp="1"/>
          </p:cNvSpPr>
          <p:nvPr>
            <p:ph type="sldNum" sz="quarter" idx="12"/>
          </p:nvPr>
        </p:nvSpPr>
        <p:spPr/>
        <p:txBody>
          <a:bodyPr/>
          <a:lstStyle>
            <a:lvl1pPr>
              <a:defRPr/>
            </a:lvl1pPr>
          </a:lstStyle>
          <a:p>
            <a:fld id="{3BA026E3-BEC7-42B5-AE44-78B7885B92EF}" type="slidenum">
              <a:rPr lang="en-GB" altLang="en-US"/>
              <a:pPr/>
              <a:t>‹#›</a:t>
            </a:fld>
            <a:endParaRPr lang="en-GB" altLang="en-US"/>
          </a:p>
        </p:txBody>
      </p:sp>
    </p:spTree>
    <p:extLst>
      <p:ext uri="{BB962C8B-B14F-4D97-AF65-F5344CB8AC3E}">
        <p14:creationId xmlns:p14="http://schemas.microsoft.com/office/powerpoint/2010/main" val="3086284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D3CF418-D397-2C0A-6FD0-F960C848A937}"/>
              </a:ext>
            </a:extLst>
          </p:cNvPr>
          <p:cNvSpPr>
            <a:spLocks noGrp="1"/>
          </p:cNvSpPr>
          <p:nvPr>
            <p:ph type="dt" sz="half" idx="10"/>
          </p:nvPr>
        </p:nvSpPr>
        <p:spPr/>
        <p:txBody>
          <a:bodyPr/>
          <a:lstStyle>
            <a:lvl1pPr>
              <a:defRPr/>
            </a:lvl1pPr>
          </a:lstStyle>
          <a:p>
            <a:pPr>
              <a:defRPr/>
            </a:pPr>
            <a:fld id="{BA5A0360-2906-41F2-ACB8-E3DD3B10F9E5}" type="datetime1">
              <a:rPr lang="en-GB" altLang="en-US"/>
              <a:pPr>
                <a:defRPr/>
              </a:pPr>
              <a:t>01/08/2022</a:t>
            </a:fld>
            <a:endParaRPr lang="en-GB" altLang="en-US" dirty="0"/>
          </a:p>
        </p:txBody>
      </p:sp>
      <p:sp>
        <p:nvSpPr>
          <p:cNvPr id="5" name="Footer Placeholder 4">
            <a:extLst>
              <a:ext uri="{FF2B5EF4-FFF2-40B4-BE49-F238E27FC236}">
                <a16:creationId xmlns:a16="http://schemas.microsoft.com/office/drawing/2014/main" id="{77065BB1-5273-E1FC-EBFD-4B1B96AE207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D9FF6EC-68D6-FDC3-31BF-EFCC7AAB96BB}"/>
              </a:ext>
            </a:extLst>
          </p:cNvPr>
          <p:cNvSpPr>
            <a:spLocks noGrp="1"/>
          </p:cNvSpPr>
          <p:nvPr>
            <p:ph type="sldNum" sz="quarter" idx="12"/>
          </p:nvPr>
        </p:nvSpPr>
        <p:spPr/>
        <p:txBody>
          <a:bodyPr/>
          <a:lstStyle>
            <a:lvl1pPr>
              <a:defRPr/>
            </a:lvl1pPr>
          </a:lstStyle>
          <a:p>
            <a:fld id="{FC7B5ACC-23BF-486D-9138-B382A80BCAF8}" type="slidenum">
              <a:rPr lang="en-GB" altLang="en-US"/>
              <a:pPr/>
              <a:t>‹#›</a:t>
            </a:fld>
            <a:endParaRPr lang="en-GB" altLang="en-US"/>
          </a:p>
        </p:txBody>
      </p:sp>
    </p:spTree>
    <p:extLst>
      <p:ext uri="{BB962C8B-B14F-4D97-AF65-F5344CB8AC3E}">
        <p14:creationId xmlns:p14="http://schemas.microsoft.com/office/powerpoint/2010/main" val="3654985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4649763A-3CC4-5F93-79F2-DEF4B18E14D9}"/>
              </a:ext>
            </a:extLst>
          </p:cNvPr>
          <p:cNvSpPr>
            <a:spLocks noGrp="1"/>
          </p:cNvSpPr>
          <p:nvPr>
            <p:ph type="dt" sz="half" idx="10"/>
          </p:nvPr>
        </p:nvSpPr>
        <p:spPr/>
        <p:txBody>
          <a:bodyPr/>
          <a:lstStyle>
            <a:lvl1pPr>
              <a:defRPr/>
            </a:lvl1pPr>
          </a:lstStyle>
          <a:p>
            <a:pPr>
              <a:defRPr/>
            </a:pPr>
            <a:fld id="{30A35AAB-55BD-454D-A530-353CE474C7F4}" type="datetime1">
              <a:rPr lang="en-GB" altLang="en-US"/>
              <a:pPr>
                <a:defRPr/>
              </a:pPr>
              <a:t>01/08/2022</a:t>
            </a:fld>
            <a:endParaRPr lang="en-GB" altLang="en-US" dirty="0"/>
          </a:p>
        </p:txBody>
      </p:sp>
      <p:sp>
        <p:nvSpPr>
          <p:cNvPr id="6" name="Footer Placeholder 4">
            <a:extLst>
              <a:ext uri="{FF2B5EF4-FFF2-40B4-BE49-F238E27FC236}">
                <a16:creationId xmlns:a16="http://schemas.microsoft.com/office/drawing/2014/main" id="{97852B1F-9958-4530-E6CC-3877AA49B4FE}"/>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1F4C4A6-8449-CDA0-F93A-2B65B8BBF098}"/>
              </a:ext>
            </a:extLst>
          </p:cNvPr>
          <p:cNvSpPr>
            <a:spLocks noGrp="1"/>
          </p:cNvSpPr>
          <p:nvPr>
            <p:ph type="sldNum" sz="quarter" idx="12"/>
          </p:nvPr>
        </p:nvSpPr>
        <p:spPr/>
        <p:txBody>
          <a:bodyPr/>
          <a:lstStyle>
            <a:lvl1pPr>
              <a:defRPr/>
            </a:lvl1pPr>
          </a:lstStyle>
          <a:p>
            <a:fld id="{92104C80-BCFC-480B-9558-16A1029FCC3B}" type="slidenum">
              <a:rPr lang="en-GB" altLang="en-US"/>
              <a:pPr/>
              <a:t>‹#›</a:t>
            </a:fld>
            <a:endParaRPr lang="en-GB" altLang="en-US"/>
          </a:p>
        </p:txBody>
      </p:sp>
    </p:spTree>
    <p:extLst>
      <p:ext uri="{BB962C8B-B14F-4D97-AF65-F5344CB8AC3E}">
        <p14:creationId xmlns:p14="http://schemas.microsoft.com/office/powerpoint/2010/main" val="2278295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16CA266-BC72-7410-5F24-20416280CE3B}"/>
              </a:ext>
            </a:extLst>
          </p:cNvPr>
          <p:cNvSpPr>
            <a:spLocks noGrp="1"/>
          </p:cNvSpPr>
          <p:nvPr>
            <p:ph type="dt" sz="half" idx="10"/>
          </p:nvPr>
        </p:nvSpPr>
        <p:spPr/>
        <p:txBody>
          <a:bodyPr/>
          <a:lstStyle>
            <a:lvl1pPr>
              <a:defRPr/>
            </a:lvl1pPr>
          </a:lstStyle>
          <a:p>
            <a:pPr>
              <a:defRPr/>
            </a:pPr>
            <a:fld id="{FA00E3F6-FF60-45BA-A92E-855C307D1993}" type="datetime1">
              <a:rPr lang="en-GB" altLang="en-US"/>
              <a:pPr>
                <a:defRPr/>
              </a:pPr>
              <a:t>01/08/2022</a:t>
            </a:fld>
            <a:endParaRPr lang="en-GB" altLang="en-US" dirty="0"/>
          </a:p>
        </p:txBody>
      </p:sp>
      <p:sp>
        <p:nvSpPr>
          <p:cNvPr id="8" name="Footer Placeholder 4">
            <a:extLst>
              <a:ext uri="{FF2B5EF4-FFF2-40B4-BE49-F238E27FC236}">
                <a16:creationId xmlns:a16="http://schemas.microsoft.com/office/drawing/2014/main" id="{5D53DDF4-A546-0748-FA7B-5EF97679145F}"/>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6B448423-FA16-E641-0CF2-9A8635AF681A}"/>
              </a:ext>
            </a:extLst>
          </p:cNvPr>
          <p:cNvSpPr>
            <a:spLocks noGrp="1"/>
          </p:cNvSpPr>
          <p:nvPr>
            <p:ph type="sldNum" sz="quarter" idx="12"/>
          </p:nvPr>
        </p:nvSpPr>
        <p:spPr/>
        <p:txBody>
          <a:bodyPr/>
          <a:lstStyle>
            <a:lvl1pPr>
              <a:defRPr/>
            </a:lvl1pPr>
          </a:lstStyle>
          <a:p>
            <a:fld id="{5DA5DA97-38E6-41B8-AA4F-8436D2DFA27A}" type="slidenum">
              <a:rPr lang="en-GB" altLang="en-US"/>
              <a:pPr/>
              <a:t>‹#›</a:t>
            </a:fld>
            <a:endParaRPr lang="en-GB" altLang="en-US"/>
          </a:p>
        </p:txBody>
      </p:sp>
    </p:spTree>
    <p:extLst>
      <p:ext uri="{BB962C8B-B14F-4D97-AF65-F5344CB8AC3E}">
        <p14:creationId xmlns:p14="http://schemas.microsoft.com/office/powerpoint/2010/main" val="2740658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E35275A-60E5-BAEB-118C-5AA89F54F168}"/>
              </a:ext>
            </a:extLst>
          </p:cNvPr>
          <p:cNvSpPr>
            <a:spLocks noGrp="1"/>
          </p:cNvSpPr>
          <p:nvPr>
            <p:ph type="dt" sz="half" idx="10"/>
          </p:nvPr>
        </p:nvSpPr>
        <p:spPr/>
        <p:txBody>
          <a:bodyPr/>
          <a:lstStyle>
            <a:lvl1pPr>
              <a:defRPr/>
            </a:lvl1pPr>
          </a:lstStyle>
          <a:p>
            <a:pPr>
              <a:defRPr/>
            </a:pPr>
            <a:fld id="{750388C4-7BCD-47C9-AA09-EE3F3ACED9A3}" type="datetime1">
              <a:rPr lang="en-GB" altLang="en-US"/>
              <a:pPr>
                <a:defRPr/>
              </a:pPr>
              <a:t>01/08/2022</a:t>
            </a:fld>
            <a:endParaRPr lang="en-GB" altLang="en-US" dirty="0"/>
          </a:p>
        </p:txBody>
      </p:sp>
      <p:sp>
        <p:nvSpPr>
          <p:cNvPr id="4" name="Footer Placeholder 4">
            <a:extLst>
              <a:ext uri="{FF2B5EF4-FFF2-40B4-BE49-F238E27FC236}">
                <a16:creationId xmlns:a16="http://schemas.microsoft.com/office/drawing/2014/main" id="{FF33B576-35FD-26A5-EAFA-885DFE92BDD1}"/>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2B647825-CE5B-7907-E5CB-0D34F745E585}"/>
              </a:ext>
            </a:extLst>
          </p:cNvPr>
          <p:cNvSpPr>
            <a:spLocks noGrp="1"/>
          </p:cNvSpPr>
          <p:nvPr>
            <p:ph type="sldNum" sz="quarter" idx="12"/>
          </p:nvPr>
        </p:nvSpPr>
        <p:spPr/>
        <p:txBody>
          <a:bodyPr/>
          <a:lstStyle>
            <a:lvl1pPr>
              <a:defRPr/>
            </a:lvl1pPr>
          </a:lstStyle>
          <a:p>
            <a:fld id="{B613FAD6-7647-4924-AAD5-6AC7765B03B3}" type="slidenum">
              <a:rPr lang="en-GB" altLang="en-US"/>
              <a:pPr/>
              <a:t>‹#›</a:t>
            </a:fld>
            <a:endParaRPr lang="en-GB" altLang="en-US"/>
          </a:p>
        </p:txBody>
      </p:sp>
    </p:spTree>
    <p:extLst>
      <p:ext uri="{BB962C8B-B14F-4D97-AF65-F5344CB8AC3E}">
        <p14:creationId xmlns:p14="http://schemas.microsoft.com/office/powerpoint/2010/main" val="2013593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0900E15-3498-FAF4-6807-9A2074096A3C}"/>
              </a:ext>
            </a:extLst>
          </p:cNvPr>
          <p:cNvSpPr>
            <a:spLocks noGrp="1"/>
          </p:cNvSpPr>
          <p:nvPr>
            <p:ph type="dt" sz="half" idx="10"/>
          </p:nvPr>
        </p:nvSpPr>
        <p:spPr/>
        <p:txBody>
          <a:bodyPr/>
          <a:lstStyle>
            <a:lvl1pPr>
              <a:defRPr/>
            </a:lvl1pPr>
          </a:lstStyle>
          <a:p>
            <a:pPr>
              <a:defRPr/>
            </a:pPr>
            <a:fld id="{B5C7B367-1DD0-4A30-875C-6D1886D84783}" type="datetime1">
              <a:rPr lang="en-GB" altLang="en-US"/>
              <a:pPr>
                <a:defRPr/>
              </a:pPr>
              <a:t>01/08/2022</a:t>
            </a:fld>
            <a:endParaRPr lang="en-GB" altLang="en-US" dirty="0"/>
          </a:p>
        </p:txBody>
      </p:sp>
      <p:sp>
        <p:nvSpPr>
          <p:cNvPr id="3" name="Footer Placeholder 4">
            <a:extLst>
              <a:ext uri="{FF2B5EF4-FFF2-40B4-BE49-F238E27FC236}">
                <a16:creationId xmlns:a16="http://schemas.microsoft.com/office/drawing/2014/main" id="{953D160F-EFDE-54E7-6A53-61D1BC7BFC6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55A62369-A6FA-887C-B14E-BBA8EB2E1547}"/>
              </a:ext>
            </a:extLst>
          </p:cNvPr>
          <p:cNvSpPr>
            <a:spLocks noGrp="1"/>
          </p:cNvSpPr>
          <p:nvPr>
            <p:ph type="sldNum" sz="quarter" idx="12"/>
          </p:nvPr>
        </p:nvSpPr>
        <p:spPr/>
        <p:txBody>
          <a:bodyPr/>
          <a:lstStyle>
            <a:lvl1pPr>
              <a:defRPr/>
            </a:lvl1pPr>
          </a:lstStyle>
          <a:p>
            <a:fld id="{0D93E908-8A9B-4A38-A0C8-D008CEFA95D0}" type="slidenum">
              <a:rPr lang="en-GB" altLang="en-US"/>
              <a:pPr/>
              <a:t>‹#›</a:t>
            </a:fld>
            <a:endParaRPr lang="en-GB" altLang="en-US"/>
          </a:p>
        </p:txBody>
      </p:sp>
    </p:spTree>
    <p:extLst>
      <p:ext uri="{BB962C8B-B14F-4D97-AF65-F5344CB8AC3E}">
        <p14:creationId xmlns:p14="http://schemas.microsoft.com/office/powerpoint/2010/main" val="511456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BF53EEE-38BE-CAFB-BD07-D5584D0821B1}"/>
              </a:ext>
            </a:extLst>
          </p:cNvPr>
          <p:cNvSpPr>
            <a:spLocks noGrp="1"/>
          </p:cNvSpPr>
          <p:nvPr>
            <p:ph type="dt" sz="half" idx="10"/>
          </p:nvPr>
        </p:nvSpPr>
        <p:spPr/>
        <p:txBody>
          <a:bodyPr/>
          <a:lstStyle>
            <a:lvl1pPr>
              <a:defRPr/>
            </a:lvl1pPr>
          </a:lstStyle>
          <a:p>
            <a:pPr>
              <a:defRPr/>
            </a:pPr>
            <a:fld id="{7E6E7BE0-C4A9-4E2F-B409-A35FF060F8D7}" type="datetime1">
              <a:rPr lang="en-GB" altLang="en-US"/>
              <a:pPr>
                <a:defRPr/>
              </a:pPr>
              <a:t>01/08/2022</a:t>
            </a:fld>
            <a:endParaRPr lang="en-GB" altLang="en-US" dirty="0"/>
          </a:p>
        </p:txBody>
      </p:sp>
      <p:sp>
        <p:nvSpPr>
          <p:cNvPr id="6" name="Footer Placeholder 4">
            <a:extLst>
              <a:ext uri="{FF2B5EF4-FFF2-40B4-BE49-F238E27FC236}">
                <a16:creationId xmlns:a16="http://schemas.microsoft.com/office/drawing/2014/main" id="{0D451C52-FB9E-194B-6057-C8587E7B99B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7A28EF59-A936-A827-C1D5-0E3DA27C8BBB}"/>
              </a:ext>
            </a:extLst>
          </p:cNvPr>
          <p:cNvSpPr>
            <a:spLocks noGrp="1"/>
          </p:cNvSpPr>
          <p:nvPr>
            <p:ph type="sldNum" sz="quarter" idx="12"/>
          </p:nvPr>
        </p:nvSpPr>
        <p:spPr/>
        <p:txBody>
          <a:bodyPr/>
          <a:lstStyle>
            <a:lvl1pPr>
              <a:defRPr/>
            </a:lvl1pPr>
          </a:lstStyle>
          <a:p>
            <a:fld id="{EA338A02-6C63-479D-8DA1-D5FAF6FA5E2B}" type="slidenum">
              <a:rPr lang="en-GB" altLang="en-US"/>
              <a:pPr/>
              <a:t>‹#›</a:t>
            </a:fld>
            <a:endParaRPr lang="en-GB" altLang="en-US"/>
          </a:p>
        </p:txBody>
      </p:sp>
    </p:spTree>
    <p:extLst>
      <p:ext uri="{BB962C8B-B14F-4D97-AF65-F5344CB8AC3E}">
        <p14:creationId xmlns:p14="http://schemas.microsoft.com/office/powerpoint/2010/main" val="3735423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30EEEF9-E979-4319-CC2E-BEDB46FB44A3}"/>
              </a:ext>
            </a:extLst>
          </p:cNvPr>
          <p:cNvSpPr>
            <a:spLocks noGrp="1"/>
          </p:cNvSpPr>
          <p:nvPr>
            <p:ph type="dt" sz="half" idx="10"/>
          </p:nvPr>
        </p:nvSpPr>
        <p:spPr/>
        <p:txBody>
          <a:bodyPr/>
          <a:lstStyle>
            <a:lvl1pPr>
              <a:defRPr/>
            </a:lvl1pPr>
          </a:lstStyle>
          <a:p>
            <a:pPr>
              <a:defRPr/>
            </a:pPr>
            <a:fld id="{D451CE83-C576-4EFF-BA26-C795AF9A2387}" type="datetime1">
              <a:rPr lang="en-GB" altLang="en-US"/>
              <a:pPr>
                <a:defRPr/>
              </a:pPr>
              <a:t>01/08/2022</a:t>
            </a:fld>
            <a:endParaRPr lang="en-GB" altLang="en-US" dirty="0"/>
          </a:p>
        </p:txBody>
      </p:sp>
      <p:sp>
        <p:nvSpPr>
          <p:cNvPr id="6" name="Footer Placeholder 4">
            <a:extLst>
              <a:ext uri="{FF2B5EF4-FFF2-40B4-BE49-F238E27FC236}">
                <a16:creationId xmlns:a16="http://schemas.microsoft.com/office/drawing/2014/main" id="{391A8C4E-2C02-3797-7A03-C5F795C9D18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1BB004-594F-721D-7782-4CF8A13315F2}"/>
              </a:ext>
            </a:extLst>
          </p:cNvPr>
          <p:cNvSpPr>
            <a:spLocks noGrp="1"/>
          </p:cNvSpPr>
          <p:nvPr>
            <p:ph type="sldNum" sz="quarter" idx="12"/>
          </p:nvPr>
        </p:nvSpPr>
        <p:spPr/>
        <p:txBody>
          <a:bodyPr/>
          <a:lstStyle>
            <a:lvl1pPr>
              <a:defRPr/>
            </a:lvl1pPr>
          </a:lstStyle>
          <a:p>
            <a:fld id="{D0CFDD36-8969-4E78-B3B4-D8645B3F56BF}" type="slidenum">
              <a:rPr lang="en-GB" altLang="en-US"/>
              <a:pPr/>
              <a:t>‹#›</a:t>
            </a:fld>
            <a:endParaRPr lang="en-GB" altLang="en-US"/>
          </a:p>
        </p:txBody>
      </p:sp>
    </p:spTree>
    <p:extLst>
      <p:ext uri="{BB962C8B-B14F-4D97-AF65-F5344CB8AC3E}">
        <p14:creationId xmlns:p14="http://schemas.microsoft.com/office/powerpoint/2010/main" val="691249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30D66-10DF-6C0D-CF58-B7518EE582D1}"/>
              </a:ext>
            </a:extLst>
          </p:cNvPr>
          <p:cNvSpPr>
            <a:spLocks noGrp="1"/>
          </p:cNvSpPr>
          <p:nvPr>
            <p:ph type="dt" sz="half" idx="10"/>
          </p:nvPr>
        </p:nvSpPr>
        <p:spPr/>
        <p:txBody>
          <a:bodyPr/>
          <a:lstStyle>
            <a:lvl1pPr>
              <a:defRPr/>
            </a:lvl1pPr>
          </a:lstStyle>
          <a:p>
            <a:pPr>
              <a:defRPr/>
            </a:pPr>
            <a:fld id="{5DA07DF0-86E6-411D-B79D-B87C0E21B1CF}" type="datetime1">
              <a:rPr lang="en-GB" altLang="en-US"/>
              <a:pPr>
                <a:defRPr/>
              </a:pPr>
              <a:t>01/08/2022</a:t>
            </a:fld>
            <a:endParaRPr lang="en-GB" altLang="en-US" dirty="0"/>
          </a:p>
        </p:txBody>
      </p:sp>
      <p:sp>
        <p:nvSpPr>
          <p:cNvPr id="5" name="Footer Placeholder 4">
            <a:extLst>
              <a:ext uri="{FF2B5EF4-FFF2-40B4-BE49-F238E27FC236}">
                <a16:creationId xmlns:a16="http://schemas.microsoft.com/office/drawing/2014/main" id="{DA1B4354-21FD-1986-57E6-790F4C6C4ED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8970796-05F7-9A86-EFB7-0DECB78D79D0}"/>
              </a:ext>
            </a:extLst>
          </p:cNvPr>
          <p:cNvSpPr>
            <a:spLocks noGrp="1"/>
          </p:cNvSpPr>
          <p:nvPr>
            <p:ph type="sldNum" sz="quarter" idx="12"/>
          </p:nvPr>
        </p:nvSpPr>
        <p:spPr/>
        <p:txBody>
          <a:bodyPr/>
          <a:lstStyle>
            <a:lvl1pPr>
              <a:defRPr/>
            </a:lvl1pPr>
          </a:lstStyle>
          <a:p>
            <a:fld id="{21B85D91-AE13-44D5-9C13-618B9CB81147}" type="slidenum">
              <a:rPr lang="en-GB" altLang="en-US"/>
              <a:pPr/>
              <a:t>‹#›</a:t>
            </a:fld>
            <a:endParaRPr lang="en-GB" altLang="en-US"/>
          </a:p>
        </p:txBody>
      </p:sp>
    </p:spTree>
    <p:extLst>
      <p:ext uri="{BB962C8B-B14F-4D97-AF65-F5344CB8AC3E}">
        <p14:creationId xmlns:p14="http://schemas.microsoft.com/office/powerpoint/2010/main" val="624082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FA4BBC-733C-A081-8A48-19068A3F19E6}"/>
              </a:ext>
            </a:extLst>
          </p:cNvPr>
          <p:cNvSpPr>
            <a:spLocks noGrp="1"/>
          </p:cNvSpPr>
          <p:nvPr>
            <p:ph type="dt" sz="half" idx="10"/>
          </p:nvPr>
        </p:nvSpPr>
        <p:spPr/>
        <p:txBody>
          <a:bodyPr/>
          <a:lstStyle>
            <a:lvl1pPr>
              <a:defRPr/>
            </a:lvl1pPr>
          </a:lstStyle>
          <a:p>
            <a:pPr>
              <a:defRPr/>
            </a:pPr>
            <a:fld id="{ADCCDB72-246B-48CF-A403-BE393E0099F2}" type="datetime1">
              <a:rPr lang="en-GB" altLang="en-US"/>
              <a:pPr>
                <a:defRPr/>
              </a:pPr>
              <a:t>01/08/2022</a:t>
            </a:fld>
            <a:endParaRPr lang="en-GB" altLang="en-US" dirty="0"/>
          </a:p>
        </p:txBody>
      </p:sp>
      <p:sp>
        <p:nvSpPr>
          <p:cNvPr id="5" name="Footer Placeholder 4">
            <a:extLst>
              <a:ext uri="{FF2B5EF4-FFF2-40B4-BE49-F238E27FC236}">
                <a16:creationId xmlns:a16="http://schemas.microsoft.com/office/drawing/2014/main" id="{C8E968A0-131E-2C36-DB92-50B07A8A99E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44B3FAB-BA43-EACE-5D3D-E3E8D0344D28}"/>
              </a:ext>
            </a:extLst>
          </p:cNvPr>
          <p:cNvSpPr>
            <a:spLocks noGrp="1"/>
          </p:cNvSpPr>
          <p:nvPr>
            <p:ph type="sldNum" sz="quarter" idx="12"/>
          </p:nvPr>
        </p:nvSpPr>
        <p:spPr/>
        <p:txBody>
          <a:bodyPr/>
          <a:lstStyle>
            <a:lvl1pPr>
              <a:defRPr/>
            </a:lvl1pPr>
          </a:lstStyle>
          <a:p>
            <a:fld id="{FD62F477-2C09-421F-8910-8FAAEF9363E7}" type="slidenum">
              <a:rPr lang="en-GB" altLang="en-US"/>
              <a:pPr/>
              <a:t>‹#›</a:t>
            </a:fld>
            <a:endParaRPr lang="en-GB" altLang="en-US"/>
          </a:p>
        </p:txBody>
      </p:sp>
    </p:spTree>
    <p:extLst>
      <p:ext uri="{BB962C8B-B14F-4D97-AF65-F5344CB8AC3E}">
        <p14:creationId xmlns:p14="http://schemas.microsoft.com/office/powerpoint/2010/main" val="47561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47D5FC-279F-CAD0-7E79-0037CC2A0B0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6C33628-7A95-EBA7-614C-A5F5B3431B8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EF94E8E-3FF4-6FEC-7EE3-E85878705A5A}"/>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anose="020F0502020204030204" pitchFamily="34" charset="0"/>
                <a:ea typeface="ＭＳ Ｐゴシック" panose="020B0600070205080204" pitchFamily="34" charset="-128"/>
              </a:defRPr>
            </a:lvl1pPr>
          </a:lstStyle>
          <a:p>
            <a:pPr>
              <a:defRPr/>
            </a:pPr>
            <a:fld id="{5082BD03-766C-4E8A-964C-6B410980A5E0}" type="datetime1">
              <a:rPr lang="en-GB" altLang="en-US"/>
              <a:pPr>
                <a:defRPr/>
              </a:pPr>
              <a:t>01/08/2022</a:t>
            </a:fld>
            <a:endParaRPr lang="en-GB" altLang="en-US" dirty="0"/>
          </a:p>
        </p:txBody>
      </p:sp>
      <p:sp>
        <p:nvSpPr>
          <p:cNvPr id="5" name="Footer Placeholder 4">
            <a:extLst>
              <a:ext uri="{FF2B5EF4-FFF2-40B4-BE49-F238E27FC236}">
                <a16:creationId xmlns:a16="http://schemas.microsoft.com/office/drawing/2014/main" id="{7E0CC0B8-6A65-71D2-768F-9423E0DEC25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FD621A36-6250-E692-BDF7-7312919C7D4B}"/>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4E661608-1E1A-4E4F-A5A7-473FB5EAA81C}"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6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pitchFamily="1" charset="-128"/>
        </a:defRPr>
      </a:lvl1pPr>
      <a:lvl2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pitchFamily="1" charset="-128"/>
        </a:defRPr>
      </a:lvl2pPr>
      <a:lvl3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pitchFamily="1" charset="-128"/>
        </a:defRPr>
      </a:lvl3pPr>
      <a:lvl4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pitchFamily="1" charset="-128"/>
        </a:defRPr>
      </a:lvl4pPr>
      <a:lvl5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pitchFamily="1" charset="-128"/>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pitchFamily="1" charset="-128"/>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2">
            <a:extLst>
              <a:ext uri="{FF2B5EF4-FFF2-40B4-BE49-F238E27FC236}">
                <a16:creationId xmlns:a16="http://schemas.microsoft.com/office/drawing/2014/main" id="{2B62EFEE-CAFD-FAC8-1D83-F36BEA8DECD2}"/>
              </a:ext>
            </a:extLst>
          </p:cNvPr>
          <p:cNvSpPr txBox="1">
            <a:spLocks noChangeArrowheads="1"/>
          </p:cNvSpPr>
          <p:nvPr/>
        </p:nvSpPr>
        <p:spPr bwMode="auto">
          <a:xfrm>
            <a:off x="2195513" y="692150"/>
            <a:ext cx="59055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br>
              <a:rPr lang="en-GB" altLang="en-US" sz="2800"/>
            </a:br>
            <a:endParaRPr lang="en-GB" altLang="en-US" sz="2800"/>
          </a:p>
        </p:txBody>
      </p:sp>
      <p:sp>
        <p:nvSpPr>
          <p:cNvPr id="5123" name="TextBox 4">
            <a:extLst>
              <a:ext uri="{FF2B5EF4-FFF2-40B4-BE49-F238E27FC236}">
                <a16:creationId xmlns:a16="http://schemas.microsoft.com/office/drawing/2014/main" id="{EEE5E693-9AA5-95CA-2F05-0114F5B09D1B}"/>
              </a:ext>
            </a:extLst>
          </p:cNvPr>
          <p:cNvSpPr txBox="1">
            <a:spLocks noChangeArrowheads="1"/>
          </p:cNvSpPr>
          <p:nvPr/>
        </p:nvSpPr>
        <p:spPr bwMode="auto">
          <a:xfrm>
            <a:off x="2555875" y="2349500"/>
            <a:ext cx="583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br>
              <a:rPr lang="en-GB" altLang="en-US" sz="1800"/>
            </a:br>
            <a:endParaRPr lang="en-GB" altLang="en-US" sz="1800"/>
          </a:p>
        </p:txBody>
      </p:sp>
      <p:sp>
        <p:nvSpPr>
          <p:cNvPr id="5124" name="TextBox 1">
            <a:extLst>
              <a:ext uri="{FF2B5EF4-FFF2-40B4-BE49-F238E27FC236}">
                <a16:creationId xmlns:a16="http://schemas.microsoft.com/office/drawing/2014/main" id="{D403CD95-83B9-11DE-7808-67AF9656476E}"/>
              </a:ext>
            </a:extLst>
          </p:cNvPr>
          <p:cNvSpPr txBox="1">
            <a:spLocks noChangeArrowheads="1"/>
          </p:cNvSpPr>
          <p:nvPr/>
        </p:nvSpPr>
        <p:spPr bwMode="auto">
          <a:xfrm>
            <a:off x="3348038" y="6308725"/>
            <a:ext cx="56880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n-GB" altLang="en-US" sz="2400">
                <a:solidFill>
                  <a:srgbClr val="FF0000"/>
                </a:solidFill>
                <a:latin typeface="Arial" panose="020B0604020202020204" pitchFamily="34" charset="0"/>
              </a:rPr>
              <a:t>June\July 2022</a:t>
            </a:r>
          </a:p>
        </p:txBody>
      </p:sp>
      <p:sp>
        <p:nvSpPr>
          <p:cNvPr id="5125" name="TextBox 4">
            <a:extLst>
              <a:ext uri="{FF2B5EF4-FFF2-40B4-BE49-F238E27FC236}">
                <a16:creationId xmlns:a16="http://schemas.microsoft.com/office/drawing/2014/main" id="{644C5055-94C2-3C22-6547-1C77C7990D4D}"/>
              </a:ext>
            </a:extLst>
          </p:cNvPr>
          <p:cNvSpPr txBox="1">
            <a:spLocks noChangeArrowheads="1"/>
          </p:cNvSpPr>
          <p:nvPr/>
        </p:nvSpPr>
        <p:spPr bwMode="auto">
          <a:xfrm>
            <a:off x="2163763" y="938213"/>
            <a:ext cx="6480175"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en-GB" altLang="en-US" sz="3600" dirty="0">
                <a:ln w="0"/>
                <a:effectLst>
                  <a:outerShdw blurRad="38100" dist="19050" dir="2700000" algn="tl" rotWithShape="0">
                    <a:schemeClr val="dk1">
                      <a:alpha val="40000"/>
                    </a:schemeClr>
                  </a:outerShdw>
                </a:effectLst>
                <a:latin typeface="Arial" panose="020B0604020202020204" pitchFamily="34" charset="0"/>
              </a:rPr>
              <a:t>Welcome to St George’s.</a:t>
            </a:r>
          </a:p>
          <a:p>
            <a:pPr algn="ctr">
              <a:spcBef>
                <a:spcPct val="0"/>
              </a:spcBef>
              <a:buFontTx/>
              <a:buNone/>
              <a:defRPr/>
            </a:pPr>
            <a:endParaRPr lang="en-GB" altLang="en-US" sz="3600" dirty="0">
              <a:ln w="0"/>
              <a:effectLst>
                <a:outerShdw blurRad="38100" dist="19050" dir="2700000" algn="tl" rotWithShape="0">
                  <a:schemeClr val="dk1">
                    <a:alpha val="40000"/>
                  </a:schemeClr>
                </a:outerShdw>
              </a:effectLst>
              <a:latin typeface="Arial" panose="020B0604020202020204" pitchFamily="34" charset="0"/>
            </a:endParaRPr>
          </a:p>
          <a:p>
            <a:pPr algn="ctr">
              <a:spcBef>
                <a:spcPct val="0"/>
              </a:spcBef>
              <a:buFontTx/>
              <a:buNone/>
              <a:defRPr/>
            </a:pPr>
            <a:r>
              <a:rPr lang="en-GB" altLang="en-US" sz="3600" dirty="0">
                <a:ln w="0"/>
                <a:effectLst>
                  <a:outerShdw blurRad="38100" dist="19050" dir="2700000" algn="tl" rotWithShape="0">
                    <a:schemeClr val="dk1">
                      <a:alpha val="40000"/>
                    </a:schemeClr>
                  </a:outerShdw>
                </a:effectLst>
                <a:latin typeface="Arial" panose="020B0604020202020204" pitchFamily="34" charset="0"/>
              </a:rPr>
              <a:t>We hope you enjoy these photos which will give you a snap shot of our teaching and learning beyond the classroom.</a:t>
            </a:r>
          </a:p>
        </p:txBody>
      </p:sp>
    </p:spTree>
  </p:cSld>
  <p:clrMapOvr>
    <a:masterClrMapping/>
  </p:clrMapOvr>
  <p:transition spd="slow" advTm="10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4">
            <a:extLst>
              <a:ext uri="{FF2B5EF4-FFF2-40B4-BE49-F238E27FC236}">
                <a16:creationId xmlns:a16="http://schemas.microsoft.com/office/drawing/2014/main" id="{789614DD-505C-0740-4057-304B5187EF51}"/>
              </a:ext>
            </a:extLst>
          </p:cNvPr>
          <p:cNvSpPr txBox="1">
            <a:spLocks noChangeArrowheads="1"/>
          </p:cNvSpPr>
          <p:nvPr/>
        </p:nvSpPr>
        <p:spPr bwMode="auto">
          <a:xfrm>
            <a:off x="1979613" y="660400"/>
            <a:ext cx="69135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1800"/>
              <a:t>All our classes visit our Church during the year.  Here are Class 4 learning about different things that we see in churches before joining other parishioners at the Wednesday service.</a:t>
            </a:r>
          </a:p>
        </p:txBody>
      </p:sp>
      <p:sp>
        <p:nvSpPr>
          <p:cNvPr id="6147" name="TextBox 1">
            <a:extLst>
              <a:ext uri="{FF2B5EF4-FFF2-40B4-BE49-F238E27FC236}">
                <a16:creationId xmlns:a16="http://schemas.microsoft.com/office/drawing/2014/main" id="{09202698-E18E-4829-A3D2-2CCBD78B0AFC}"/>
              </a:ext>
            </a:extLst>
          </p:cNvPr>
          <p:cNvSpPr txBox="1">
            <a:spLocks noChangeArrowheads="1"/>
          </p:cNvSpPr>
          <p:nvPr/>
        </p:nvSpPr>
        <p:spPr bwMode="auto">
          <a:xfrm>
            <a:off x="7596188" y="6308725"/>
            <a:ext cx="1382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 2022</a:t>
            </a:r>
          </a:p>
        </p:txBody>
      </p:sp>
      <p:sp>
        <p:nvSpPr>
          <p:cNvPr id="6148" name="TextBox 3">
            <a:extLst>
              <a:ext uri="{FF2B5EF4-FFF2-40B4-BE49-F238E27FC236}">
                <a16:creationId xmlns:a16="http://schemas.microsoft.com/office/drawing/2014/main" id="{05F1F1AF-FBC8-B128-2814-A90515875FCE}"/>
              </a:ext>
            </a:extLst>
          </p:cNvPr>
          <p:cNvSpPr txBox="1">
            <a:spLocks noChangeArrowheads="1"/>
          </p:cNvSpPr>
          <p:nvPr/>
        </p:nvSpPr>
        <p:spPr bwMode="auto">
          <a:xfrm>
            <a:off x="1979613" y="260350"/>
            <a:ext cx="6999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C4 at Church</a:t>
            </a:r>
          </a:p>
        </p:txBody>
      </p:sp>
      <p:pic>
        <p:nvPicPr>
          <p:cNvPr id="6149" name="Picture 2">
            <a:extLst>
              <a:ext uri="{FF2B5EF4-FFF2-40B4-BE49-F238E27FC236}">
                <a16:creationId xmlns:a16="http://schemas.microsoft.com/office/drawing/2014/main" id="{1410CC98-A210-C58B-7341-38CD7FA0F4D5}"/>
              </a:ext>
            </a:extLst>
          </p:cNvPr>
          <p:cNvPicPr>
            <a:picLocks noChangeAspect="1"/>
          </p:cNvPicPr>
          <p:nvPr/>
        </p:nvPicPr>
        <p:blipFill>
          <a:blip r:embed="rId2">
            <a:extLst>
              <a:ext uri="{28A0092B-C50C-407E-A947-70E740481C1C}">
                <a14:useLocalDpi xmlns:a14="http://schemas.microsoft.com/office/drawing/2010/main" val="0"/>
              </a:ext>
            </a:extLst>
          </a:blip>
          <a:srcRect b="5461"/>
          <a:stretch>
            <a:fillRect/>
          </a:stretch>
        </p:blipFill>
        <p:spPr bwMode="auto">
          <a:xfrm>
            <a:off x="2051050" y="1690688"/>
            <a:ext cx="3579813" cy="45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2361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4">
            <a:extLst>
              <a:ext uri="{FF2B5EF4-FFF2-40B4-BE49-F238E27FC236}">
                <a16:creationId xmlns:a16="http://schemas.microsoft.com/office/drawing/2014/main" id="{94ACF59C-2B35-558E-0C9C-209F0299D550}"/>
              </a:ext>
            </a:extLst>
          </p:cNvPr>
          <p:cNvSpPr txBox="1">
            <a:spLocks noChangeArrowheads="1"/>
          </p:cNvSpPr>
          <p:nvPr/>
        </p:nvSpPr>
        <p:spPr bwMode="auto">
          <a:xfrm>
            <a:off x="2555875" y="2349500"/>
            <a:ext cx="583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br>
              <a:rPr lang="en-GB" altLang="en-US" sz="1800"/>
            </a:br>
            <a:endParaRPr lang="en-GB" altLang="en-US" sz="1800"/>
          </a:p>
        </p:txBody>
      </p:sp>
      <p:sp>
        <p:nvSpPr>
          <p:cNvPr id="7171" name="TextBox 1">
            <a:extLst>
              <a:ext uri="{FF2B5EF4-FFF2-40B4-BE49-F238E27FC236}">
                <a16:creationId xmlns:a16="http://schemas.microsoft.com/office/drawing/2014/main" id="{7C588ABA-2BE3-632A-2589-3155EEC9CC37}"/>
              </a:ext>
            </a:extLst>
          </p:cNvPr>
          <p:cNvSpPr txBox="1">
            <a:spLocks noChangeArrowheads="1"/>
          </p:cNvSpPr>
          <p:nvPr/>
        </p:nvSpPr>
        <p:spPr bwMode="auto">
          <a:xfrm>
            <a:off x="7596188" y="6308725"/>
            <a:ext cx="1382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 2022</a:t>
            </a:r>
          </a:p>
        </p:txBody>
      </p:sp>
      <p:sp>
        <p:nvSpPr>
          <p:cNvPr id="7172" name="TextBox 3">
            <a:extLst>
              <a:ext uri="{FF2B5EF4-FFF2-40B4-BE49-F238E27FC236}">
                <a16:creationId xmlns:a16="http://schemas.microsoft.com/office/drawing/2014/main" id="{A62E6B20-265C-239A-F2CF-DABD1115868D}"/>
              </a:ext>
            </a:extLst>
          </p:cNvPr>
          <p:cNvSpPr txBox="1">
            <a:spLocks noChangeArrowheads="1"/>
          </p:cNvSpPr>
          <p:nvPr/>
        </p:nvSpPr>
        <p:spPr bwMode="auto">
          <a:xfrm>
            <a:off x="1979613" y="260350"/>
            <a:ext cx="6999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Chorley Schools Swimming Competition</a:t>
            </a:r>
          </a:p>
        </p:txBody>
      </p:sp>
      <p:sp>
        <p:nvSpPr>
          <p:cNvPr id="7173" name="Rectangle 4">
            <a:extLst>
              <a:ext uri="{FF2B5EF4-FFF2-40B4-BE49-F238E27FC236}">
                <a16:creationId xmlns:a16="http://schemas.microsoft.com/office/drawing/2014/main" id="{B0824661-0455-798F-FB84-EBCD5369E072}"/>
              </a:ext>
            </a:extLst>
          </p:cNvPr>
          <p:cNvSpPr>
            <a:spLocks noChangeArrowheads="1"/>
          </p:cNvSpPr>
          <p:nvPr/>
        </p:nvSpPr>
        <p:spPr bwMode="auto">
          <a:xfrm>
            <a:off x="5076825" y="765175"/>
            <a:ext cx="3770313"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1600"/>
              <a:t>Wow! St George’s only went and won the Chorley schools swimming competition!! Lots of medals but much more importantly lots of smiles and cheers of encouragement to each other and other schools. </a:t>
            </a:r>
          </a:p>
        </p:txBody>
      </p:sp>
      <p:pic>
        <p:nvPicPr>
          <p:cNvPr id="7174" name="Picture 5">
            <a:extLst>
              <a:ext uri="{FF2B5EF4-FFF2-40B4-BE49-F238E27FC236}">
                <a16:creationId xmlns:a16="http://schemas.microsoft.com/office/drawing/2014/main" id="{2A6AE999-B86A-28E4-6064-0F6FEE489FA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4613" y="2514600"/>
            <a:ext cx="3824287" cy="286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6">
            <a:extLst>
              <a:ext uri="{FF2B5EF4-FFF2-40B4-BE49-F238E27FC236}">
                <a16:creationId xmlns:a16="http://schemas.microsoft.com/office/drawing/2014/main" id="{D2F1B2C3-10C6-024D-9E72-4369F9A009B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795338"/>
            <a:ext cx="2840038"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7">
            <a:extLst>
              <a:ext uri="{FF2B5EF4-FFF2-40B4-BE49-F238E27FC236}">
                <a16:creationId xmlns:a16="http://schemas.microsoft.com/office/drawing/2014/main" id="{3AA474AA-5F3C-ED2F-C06B-7C9498A34DE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19313" y="4292600"/>
            <a:ext cx="28448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4">
            <a:extLst>
              <a:ext uri="{FF2B5EF4-FFF2-40B4-BE49-F238E27FC236}">
                <a16:creationId xmlns:a16="http://schemas.microsoft.com/office/drawing/2014/main" id="{3709996A-AA24-BE56-5BB5-AFB512A76577}"/>
              </a:ext>
            </a:extLst>
          </p:cNvPr>
          <p:cNvSpPr txBox="1">
            <a:spLocks noChangeArrowheads="1"/>
          </p:cNvSpPr>
          <p:nvPr/>
        </p:nvSpPr>
        <p:spPr bwMode="auto">
          <a:xfrm>
            <a:off x="2880238" y="693275"/>
            <a:ext cx="583247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None/>
            </a:pPr>
            <a:r>
              <a:rPr lang="en-US" altLang="en-US" sz="1800" dirty="0" err="1">
                <a:solidFill>
                  <a:srgbClr val="050505"/>
                </a:solidFill>
                <a:latin typeface="inherit"/>
                <a:ea typeface="MS PGothic"/>
                <a:cs typeface="Segoe UI Historic"/>
              </a:rPr>
              <a:t>Mirad</a:t>
            </a:r>
            <a:r>
              <a:rPr lang="en-US" altLang="en-US" sz="1800" dirty="0">
                <a:solidFill>
                  <a:srgbClr val="050505"/>
                </a:solidFill>
                <a:latin typeface="inherit"/>
                <a:ea typeface="MS PGothic"/>
                <a:cs typeface="Segoe UI Historic"/>
              </a:rPr>
              <a:t> </a:t>
            </a:r>
            <a:r>
              <a:rPr lang="en-US" altLang="en-US" sz="1800" dirty="0" err="1">
                <a:solidFill>
                  <a:srgbClr val="050505"/>
                </a:solidFill>
                <a:latin typeface="inherit"/>
                <a:ea typeface="MS PGothic"/>
                <a:cs typeface="Segoe UI Historic"/>
              </a:rPr>
              <a:t>qu</a:t>
            </a:r>
            <a:r>
              <a:rPr lang="en-US" altLang="en-US" sz="1800" dirty="0" err="1">
                <a:solidFill>
                  <a:srgbClr val="050505"/>
                </a:solidFill>
                <a:latin typeface="Arial"/>
                <a:ea typeface="MS PGothic"/>
                <a:cs typeface="Segoe UI Historic"/>
              </a:rPr>
              <a:t>é</a:t>
            </a:r>
            <a:r>
              <a:rPr lang="en-US" altLang="en-US" sz="1800" dirty="0">
                <a:solidFill>
                  <a:srgbClr val="050505"/>
                </a:solidFill>
                <a:latin typeface="inherit"/>
                <a:ea typeface="MS PGothic"/>
                <a:cs typeface="Segoe UI Historic"/>
              </a:rPr>
              <a:t> bien!</a:t>
            </a:r>
            <a:endParaRPr lang="en-US" altLang="en-US" sz="1800" dirty="0">
              <a:latin typeface="Arial" panose="020B0604020202020204" pitchFamily="34" charset="0"/>
              <a:cs typeface="Segoe UI Historic" panose="020B0502040204020203" pitchFamily="34" charset="0"/>
            </a:endParaRPr>
          </a:p>
          <a:p>
            <a:pPr algn="r">
              <a:spcBef>
                <a:spcPct val="0"/>
              </a:spcBef>
              <a:buFont typeface="Arial" panose="020B0604020202020204" pitchFamily="34" charset="0"/>
              <a:buNone/>
            </a:pPr>
            <a:r>
              <a:rPr lang="en-US" altLang="en-US" sz="1800" dirty="0">
                <a:solidFill>
                  <a:srgbClr val="050505"/>
                </a:solidFill>
                <a:latin typeface="inherit"/>
                <a:ea typeface="MS PGothic"/>
                <a:cs typeface="Segoe UI Historic"/>
              </a:rPr>
              <a:t>Look at how good this is! After only a couple of weeks our Year 5 Spanish club are not only speaking and singing in Spanish, but now they are writing in Spanish too! Muy </a:t>
            </a:r>
            <a:r>
              <a:rPr lang="en-US" altLang="en-US" sz="1800" dirty="0" err="1">
                <a:solidFill>
                  <a:srgbClr val="050505"/>
                </a:solidFill>
                <a:latin typeface="inherit"/>
                <a:ea typeface="MS PGothic"/>
                <a:cs typeface="Segoe UI Historic"/>
              </a:rPr>
              <a:t>buen</a:t>
            </a:r>
            <a:r>
              <a:rPr lang="en-US" altLang="en-US" sz="1800" dirty="0">
                <a:solidFill>
                  <a:srgbClr val="050505"/>
                </a:solidFill>
                <a:latin typeface="inherit"/>
                <a:ea typeface="MS PGothic"/>
                <a:cs typeface="Segoe UI Historic"/>
              </a:rPr>
              <a:t> </a:t>
            </a:r>
            <a:r>
              <a:rPr lang="en-US" altLang="en-US" sz="1800" dirty="0" err="1">
                <a:solidFill>
                  <a:srgbClr val="050505"/>
                </a:solidFill>
                <a:latin typeface="inherit"/>
                <a:ea typeface="MS PGothic"/>
                <a:cs typeface="Segoe UI Historic"/>
              </a:rPr>
              <a:t>trabajo</a:t>
            </a:r>
            <a:r>
              <a:rPr lang="en-US" altLang="en-US" sz="1800" dirty="0">
                <a:solidFill>
                  <a:srgbClr val="050505"/>
                </a:solidFill>
                <a:latin typeface="inherit"/>
                <a:ea typeface="MS PGothic"/>
                <a:cs typeface="Segoe UI Historic"/>
              </a:rPr>
              <a:t> </a:t>
            </a:r>
            <a:r>
              <a:rPr lang="en-US" altLang="en-US" sz="1800" dirty="0" err="1">
                <a:solidFill>
                  <a:srgbClr val="050505"/>
                </a:solidFill>
                <a:latin typeface="inherit"/>
                <a:ea typeface="MS PGothic"/>
                <a:cs typeface="Segoe UI Historic"/>
              </a:rPr>
              <a:t>todos</a:t>
            </a:r>
            <a:r>
              <a:rPr lang="en-US" altLang="en-US" sz="1800" dirty="0">
                <a:solidFill>
                  <a:srgbClr val="050505"/>
                </a:solidFill>
                <a:latin typeface="inherit"/>
                <a:ea typeface="MS PGothic"/>
                <a:cs typeface="Segoe UI Historic"/>
              </a:rPr>
              <a:t>! Great work by all.</a:t>
            </a:r>
            <a:endParaRPr lang="en-US" altLang="en-US" sz="1800">
              <a:solidFill>
                <a:srgbClr val="000000"/>
              </a:solidFill>
              <a:latin typeface="Arial" panose="020B0604020202020204" pitchFamily="34" charset="0"/>
              <a:ea typeface="MS PGothic"/>
              <a:cs typeface="Segoe UI Historic"/>
            </a:endParaRPr>
          </a:p>
        </p:txBody>
      </p:sp>
      <p:sp>
        <p:nvSpPr>
          <p:cNvPr id="8195" name="TextBox 1">
            <a:extLst>
              <a:ext uri="{FF2B5EF4-FFF2-40B4-BE49-F238E27FC236}">
                <a16:creationId xmlns:a16="http://schemas.microsoft.com/office/drawing/2014/main" id="{14B2C0D2-5B87-9A03-D3D7-45669B3B8DC8}"/>
              </a:ext>
            </a:extLst>
          </p:cNvPr>
          <p:cNvSpPr txBox="1">
            <a:spLocks noChangeArrowheads="1"/>
          </p:cNvSpPr>
          <p:nvPr/>
        </p:nvSpPr>
        <p:spPr bwMode="auto">
          <a:xfrm>
            <a:off x="7596188" y="6308725"/>
            <a:ext cx="1282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July 2022</a:t>
            </a:r>
          </a:p>
        </p:txBody>
      </p:sp>
      <p:sp>
        <p:nvSpPr>
          <p:cNvPr id="8196" name="TextBox 3">
            <a:extLst>
              <a:ext uri="{FF2B5EF4-FFF2-40B4-BE49-F238E27FC236}">
                <a16:creationId xmlns:a16="http://schemas.microsoft.com/office/drawing/2014/main" id="{578AC734-7383-5ED9-00F3-BC830E0D9638}"/>
              </a:ext>
            </a:extLst>
          </p:cNvPr>
          <p:cNvSpPr txBox="1">
            <a:spLocks noChangeArrowheads="1"/>
          </p:cNvSpPr>
          <p:nvPr/>
        </p:nvSpPr>
        <p:spPr bwMode="auto">
          <a:xfrm>
            <a:off x="1979613" y="260350"/>
            <a:ext cx="69992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Spanish Club</a:t>
            </a:r>
          </a:p>
          <a:p>
            <a:endParaRPr lang="en-GB" altLang="en-US" sz="2000">
              <a:solidFill>
                <a:srgbClr val="FF0000"/>
              </a:solidFill>
            </a:endParaRPr>
          </a:p>
        </p:txBody>
      </p:sp>
      <p:pic>
        <p:nvPicPr>
          <p:cNvPr id="8197" name="Picture 4">
            <a:extLst>
              <a:ext uri="{FF2B5EF4-FFF2-40B4-BE49-F238E27FC236}">
                <a16:creationId xmlns:a16="http://schemas.microsoft.com/office/drawing/2014/main" id="{F34F0372-DBE2-B34B-98F7-D906430324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66950" y="2436813"/>
            <a:ext cx="4752975"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4">
            <a:extLst>
              <a:ext uri="{FF2B5EF4-FFF2-40B4-BE49-F238E27FC236}">
                <a16:creationId xmlns:a16="http://schemas.microsoft.com/office/drawing/2014/main" id="{5F4E4303-F51B-3937-5905-AF24A9DD6004}"/>
              </a:ext>
            </a:extLst>
          </p:cNvPr>
          <p:cNvSpPr txBox="1">
            <a:spLocks noChangeArrowheads="1"/>
          </p:cNvSpPr>
          <p:nvPr/>
        </p:nvSpPr>
        <p:spPr bwMode="auto">
          <a:xfrm>
            <a:off x="3924300" y="549275"/>
            <a:ext cx="47513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1800"/>
              <a:t>We have many after school clubs at St George’s.  Our cricketers are developing great skills.</a:t>
            </a:r>
          </a:p>
        </p:txBody>
      </p:sp>
      <p:sp>
        <p:nvSpPr>
          <p:cNvPr id="9219" name="TextBox 1">
            <a:extLst>
              <a:ext uri="{FF2B5EF4-FFF2-40B4-BE49-F238E27FC236}">
                <a16:creationId xmlns:a16="http://schemas.microsoft.com/office/drawing/2014/main" id="{3A6FDF6B-F3BC-0A27-21C8-16A521BF53EF}"/>
              </a:ext>
            </a:extLst>
          </p:cNvPr>
          <p:cNvSpPr txBox="1">
            <a:spLocks noChangeArrowheads="1"/>
          </p:cNvSpPr>
          <p:nvPr/>
        </p:nvSpPr>
        <p:spPr bwMode="auto">
          <a:xfrm>
            <a:off x="7596188" y="6308725"/>
            <a:ext cx="1382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 2022</a:t>
            </a:r>
          </a:p>
        </p:txBody>
      </p:sp>
      <p:sp>
        <p:nvSpPr>
          <p:cNvPr id="9220" name="TextBox 3">
            <a:extLst>
              <a:ext uri="{FF2B5EF4-FFF2-40B4-BE49-F238E27FC236}">
                <a16:creationId xmlns:a16="http://schemas.microsoft.com/office/drawing/2014/main" id="{1E198DFF-D77E-ACCA-4DBC-1D2E8CA21618}"/>
              </a:ext>
            </a:extLst>
          </p:cNvPr>
          <p:cNvSpPr txBox="1">
            <a:spLocks noChangeArrowheads="1"/>
          </p:cNvSpPr>
          <p:nvPr/>
        </p:nvSpPr>
        <p:spPr bwMode="auto">
          <a:xfrm>
            <a:off x="1979613" y="260350"/>
            <a:ext cx="6999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Cricket Club</a:t>
            </a:r>
          </a:p>
        </p:txBody>
      </p:sp>
      <p:pic>
        <p:nvPicPr>
          <p:cNvPr id="9221" name="Picture 4">
            <a:extLst>
              <a:ext uri="{FF2B5EF4-FFF2-40B4-BE49-F238E27FC236}">
                <a16:creationId xmlns:a16="http://schemas.microsoft.com/office/drawing/2014/main" id="{705DAD94-9F3A-0EE9-A350-62EA7DB209F4}"/>
              </a:ext>
            </a:extLst>
          </p:cNvPr>
          <p:cNvPicPr>
            <a:picLocks noChangeAspect="1"/>
          </p:cNvPicPr>
          <p:nvPr/>
        </p:nvPicPr>
        <p:blipFill>
          <a:blip r:embed="rId2">
            <a:extLst>
              <a:ext uri="{28A0092B-C50C-407E-A947-70E740481C1C}">
                <a14:useLocalDpi xmlns:a14="http://schemas.microsoft.com/office/drawing/2010/main" val="0"/>
              </a:ext>
            </a:extLst>
          </a:blip>
          <a:srcRect l="26395" b="25111"/>
          <a:stretch>
            <a:fillRect/>
          </a:stretch>
        </p:blipFill>
        <p:spPr bwMode="auto">
          <a:xfrm>
            <a:off x="2339975" y="1557338"/>
            <a:ext cx="6264275" cy="461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4">
            <a:extLst>
              <a:ext uri="{FF2B5EF4-FFF2-40B4-BE49-F238E27FC236}">
                <a16:creationId xmlns:a16="http://schemas.microsoft.com/office/drawing/2014/main" id="{F74DFED0-91A7-DC4C-4A02-8ACD7588EA52}"/>
              </a:ext>
            </a:extLst>
          </p:cNvPr>
          <p:cNvSpPr txBox="1">
            <a:spLocks noChangeArrowheads="1"/>
          </p:cNvSpPr>
          <p:nvPr/>
        </p:nvSpPr>
        <p:spPr bwMode="auto">
          <a:xfrm>
            <a:off x="2555875" y="2349500"/>
            <a:ext cx="583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br>
              <a:rPr lang="en-GB" altLang="en-US" sz="1800"/>
            </a:br>
            <a:endParaRPr lang="en-GB" altLang="en-US" sz="1800"/>
          </a:p>
        </p:txBody>
      </p:sp>
      <p:sp>
        <p:nvSpPr>
          <p:cNvPr id="10243" name="TextBox 1">
            <a:extLst>
              <a:ext uri="{FF2B5EF4-FFF2-40B4-BE49-F238E27FC236}">
                <a16:creationId xmlns:a16="http://schemas.microsoft.com/office/drawing/2014/main" id="{2B62D35D-2CD8-6EC4-BF0E-A0EC76B9C014}"/>
              </a:ext>
            </a:extLst>
          </p:cNvPr>
          <p:cNvSpPr txBox="1">
            <a:spLocks noChangeArrowheads="1"/>
          </p:cNvSpPr>
          <p:nvPr/>
        </p:nvSpPr>
        <p:spPr bwMode="auto">
          <a:xfrm>
            <a:off x="7596188" y="6308725"/>
            <a:ext cx="1282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July 2022</a:t>
            </a:r>
          </a:p>
        </p:txBody>
      </p:sp>
      <p:sp>
        <p:nvSpPr>
          <p:cNvPr id="10244" name="TextBox 3">
            <a:extLst>
              <a:ext uri="{FF2B5EF4-FFF2-40B4-BE49-F238E27FC236}">
                <a16:creationId xmlns:a16="http://schemas.microsoft.com/office/drawing/2014/main" id="{A106E9D9-582F-6861-FA09-EFF2ADF32301}"/>
              </a:ext>
            </a:extLst>
          </p:cNvPr>
          <p:cNvSpPr txBox="1">
            <a:spLocks noChangeArrowheads="1"/>
          </p:cNvSpPr>
          <p:nvPr/>
        </p:nvSpPr>
        <p:spPr bwMode="auto">
          <a:xfrm>
            <a:off x="1973263" y="717550"/>
            <a:ext cx="69977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1600" dirty="0">
                <a:latin typeface="Arial"/>
                <a:ea typeface="MS PGothic"/>
                <a:cs typeface="Arial"/>
              </a:rPr>
              <a:t>We didn't make the final for Parkway's Primary School Football Tournament, but we did host the final between Balshaw Lane and </a:t>
            </a:r>
            <a:r>
              <a:rPr lang="en-GB" altLang="en-US" sz="1600" dirty="0" err="1">
                <a:latin typeface="Arial"/>
                <a:ea typeface="MS PGothic"/>
                <a:cs typeface="Arial"/>
              </a:rPr>
              <a:t>St.Mary's</a:t>
            </a:r>
            <a:r>
              <a:rPr lang="en-GB" altLang="en-US" sz="1600" dirty="0">
                <a:latin typeface="Arial"/>
                <a:ea typeface="MS PGothic"/>
                <a:cs typeface="Arial"/>
              </a:rPr>
              <a:t> Catholic Primary School.</a:t>
            </a:r>
            <a:endParaRPr lang="en-GB" altLang="en-US" sz="1600" dirty="0">
              <a:solidFill>
                <a:srgbClr val="FF0000"/>
              </a:solidFill>
              <a:latin typeface="Arial"/>
              <a:ea typeface="MS PGothic"/>
              <a:cs typeface="Arial"/>
            </a:endParaRPr>
          </a:p>
        </p:txBody>
      </p:sp>
      <p:sp>
        <p:nvSpPr>
          <p:cNvPr id="10245" name="TextBox 5">
            <a:extLst>
              <a:ext uri="{FF2B5EF4-FFF2-40B4-BE49-F238E27FC236}">
                <a16:creationId xmlns:a16="http://schemas.microsoft.com/office/drawing/2014/main" id="{FD44E06D-D173-B338-9490-3A1EF9B7C450}"/>
              </a:ext>
            </a:extLst>
          </p:cNvPr>
          <p:cNvSpPr txBox="1">
            <a:spLocks noChangeArrowheads="1"/>
          </p:cNvSpPr>
          <p:nvPr/>
        </p:nvSpPr>
        <p:spPr bwMode="auto">
          <a:xfrm>
            <a:off x="1908175" y="292100"/>
            <a:ext cx="6997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Great Sports!</a:t>
            </a:r>
          </a:p>
        </p:txBody>
      </p:sp>
      <p:pic>
        <p:nvPicPr>
          <p:cNvPr id="10246" name="Picture 4">
            <a:extLst>
              <a:ext uri="{FF2B5EF4-FFF2-40B4-BE49-F238E27FC236}">
                <a16:creationId xmlns:a16="http://schemas.microsoft.com/office/drawing/2014/main" id="{7623F21C-F507-CF54-D719-99E7645F0E3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3075" y="1846163"/>
            <a:ext cx="572452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a:extLst>
              <a:ext uri="{FF2B5EF4-FFF2-40B4-BE49-F238E27FC236}">
                <a16:creationId xmlns:a16="http://schemas.microsoft.com/office/drawing/2014/main" id="{D6E398B6-A727-E673-EB9F-41940EE0EDCF}"/>
              </a:ext>
            </a:extLst>
          </p:cNvPr>
          <p:cNvSpPr txBox="1">
            <a:spLocks noChangeArrowheads="1"/>
          </p:cNvSpPr>
          <p:nvPr/>
        </p:nvSpPr>
        <p:spPr bwMode="auto">
          <a:xfrm>
            <a:off x="2555875" y="2349500"/>
            <a:ext cx="583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br>
              <a:rPr lang="en-GB" altLang="en-US" sz="1800"/>
            </a:br>
            <a:endParaRPr lang="en-GB" altLang="en-US" sz="1800"/>
          </a:p>
        </p:txBody>
      </p:sp>
      <p:sp>
        <p:nvSpPr>
          <p:cNvPr id="11267" name="TextBox 1">
            <a:extLst>
              <a:ext uri="{FF2B5EF4-FFF2-40B4-BE49-F238E27FC236}">
                <a16:creationId xmlns:a16="http://schemas.microsoft.com/office/drawing/2014/main" id="{358C96DA-927E-480A-8EC0-A6C308D9A505}"/>
              </a:ext>
            </a:extLst>
          </p:cNvPr>
          <p:cNvSpPr txBox="1">
            <a:spLocks noChangeArrowheads="1"/>
          </p:cNvSpPr>
          <p:nvPr/>
        </p:nvSpPr>
        <p:spPr bwMode="auto">
          <a:xfrm>
            <a:off x="7596188" y="6308725"/>
            <a:ext cx="1282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July 2022</a:t>
            </a:r>
          </a:p>
        </p:txBody>
      </p:sp>
      <p:sp>
        <p:nvSpPr>
          <p:cNvPr id="11268" name="TextBox 3">
            <a:extLst>
              <a:ext uri="{FF2B5EF4-FFF2-40B4-BE49-F238E27FC236}">
                <a16:creationId xmlns:a16="http://schemas.microsoft.com/office/drawing/2014/main" id="{8BC4448C-0488-DFE8-974B-CB667F11D35A}"/>
              </a:ext>
            </a:extLst>
          </p:cNvPr>
          <p:cNvSpPr txBox="1">
            <a:spLocks noChangeArrowheads="1"/>
          </p:cNvSpPr>
          <p:nvPr/>
        </p:nvSpPr>
        <p:spPr bwMode="auto">
          <a:xfrm>
            <a:off x="1908175" y="292100"/>
            <a:ext cx="6997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400" dirty="0">
                <a:solidFill>
                  <a:srgbClr val="FF0000"/>
                </a:solidFill>
                <a:latin typeface="Arial"/>
                <a:ea typeface="MS PGothic"/>
                <a:cs typeface="Arial"/>
              </a:rPr>
              <a:t>Le jour </a:t>
            </a:r>
            <a:r>
              <a:rPr lang="en-GB" altLang="en-US" sz="2400" dirty="0" err="1">
                <a:solidFill>
                  <a:srgbClr val="FF0000"/>
                </a:solidFill>
                <a:latin typeface="Arial"/>
                <a:ea typeface="MS PGothic"/>
                <a:cs typeface="Arial"/>
              </a:rPr>
              <a:t>francais</a:t>
            </a:r>
            <a:r>
              <a:rPr lang="en-GB" altLang="en-US" sz="2400" dirty="0">
                <a:solidFill>
                  <a:srgbClr val="FF0000"/>
                </a:solidFill>
                <a:latin typeface="Arial"/>
                <a:ea typeface="MS PGothic"/>
                <a:cs typeface="Arial"/>
              </a:rPr>
              <a:t>!</a:t>
            </a:r>
          </a:p>
        </p:txBody>
      </p:sp>
      <p:sp>
        <p:nvSpPr>
          <p:cNvPr id="11269" name="TextBox 5">
            <a:extLst>
              <a:ext uri="{FF2B5EF4-FFF2-40B4-BE49-F238E27FC236}">
                <a16:creationId xmlns:a16="http://schemas.microsoft.com/office/drawing/2014/main" id="{16E52A2A-CF18-A647-7028-5792189FB0CE}"/>
              </a:ext>
            </a:extLst>
          </p:cNvPr>
          <p:cNvSpPr txBox="1">
            <a:spLocks noChangeArrowheads="1"/>
          </p:cNvSpPr>
          <p:nvPr/>
        </p:nvSpPr>
        <p:spPr bwMode="auto">
          <a:xfrm>
            <a:off x="4284663" y="2060575"/>
            <a:ext cx="25193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endParaRPr lang="en-GB" altLang="en-US"/>
          </a:p>
        </p:txBody>
      </p:sp>
      <p:pic>
        <p:nvPicPr>
          <p:cNvPr id="11270" name="Picture 14" descr="🇫🇷">
            <a:extLst>
              <a:ext uri="{FF2B5EF4-FFF2-40B4-BE49-F238E27FC236}">
                <a16:creationId xmlns:a16="http://schemas.microsoft.com/office/drawing/2014/main" id="{FEB93837-4EFD-199A-8748-AAD6BA815D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175" y="-168275"/>
            <a:ext cx="1524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15" descr="🇫🇷">
            <a:extLst>
              <a:ext uri="{FF2B5EF4-FFF2-40B4-BE49-F238E27FC236}">
                <a16:creationId xmlns:a16="http://schemas.microsoft.com/office/drawing/2014/main" id="{D22E5D98-C066-B41C-6EFD-3E4BA21E9E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6338" y="-168275"/>
            <a:ext cx="1524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Box 2">
            <a:extLst>
              <a:ext uri="{FF2B5EF4-FFF2-40B4-BE49-F238E27FC236}">
                <a16:creationId xmlns:a16="http://schemas.microsoft.com/office/drawing/2014/main" id="{3FD7806E-199D-E82B-8241-587FB53A6958}"/>
              </a:ext>
            </a:extLst>
          </p:cNvPr>
          <p:cNvSpPr txBox="1">
            <a:spLocks noChangeArrowheads="1"/>
          </p:cNvSpPr>
          <p:nvPr/>
        </p:nvSpPr>
        <p:spPr bwMode="auto">
          <a:xfrm>
            <a:off x="1971513" y="934275"/>
            <a:ext cx="3339612"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dirty="0">
                <a:solidFill>
                  <a:srgbClr val="050505"/>
                </a:solidFill>
                <a:latin typeface="Segoe UI Historic"/>
                <a:ea typeface="MS PGothic"/>
                <a:cs typeface="Segoe UI Historic"/>
              </a:rPr>
              <a:t>What a wonderful afternoon of French activities for KS2! They learnt about places in the world where French is spoken, played games with French </a:t>
            </a:r>
            <a:r>
              <a:rPr lang="en-US" altLang="en-US" dirty="0" err="1">
                <a:solidFill>
                  <a:srgbClr val="050505"/>
                </a:solidFill>
                <a:latin typeface="Segoe UI Historic"/>
                <a:ea typeface="MS PGothic"/>
                <a:cs typeface="Segoe UI Historic"/>
              </a:rPr>
              <a:t>colours</a:t>
            </a:r>
            <a:r>
              <a:rPr lang="en-US" altLang="en-US" dirty="0">
                <a:solidFill>
                  <a:srgbClr val="050505"/>
                </a:solidFill>
                <a:latin typeface="Segoe UI Historic"/>
                <a:ea typeface="MS PGothic"/>
                <a:cs typeface="Segoe UI Historic"/>
              </a:rPr>
              <a:t>, directed a French robot and served in a French caf</a:t>
            </a:r>
            <a:r>
              <a:rPr lang="en-US" altLang="en-US" dirty="0">
                <a:solidFill>
                  <a:srgbClr val="050505"/>
                </a:solidFill>
                <a:latin typeface="Arial"/>
                <a:ea typeface="MS PGothic"/>
                <a:cs typeface="Segoe UI Historic"/>
              </a:rPr>
              <a:t>é</a:t>
            </a:r>
            <a:r>
              <a:rPr lang="en-US" altLang="en-US" dirty="0">
                <a:solidFill>
                  <a:srgbClr val="050505"/>
                </a:solidFill>
                <a:latin typeface="Segoe UI Historic"/>
                <a:ea typeface="MS PGothic"/>
                <a:cs typeface="Segoe UI Historic"/>
              </a:rPr>
              <a:t>! Thank you to Albany high school who sent over some experts.</a:t>
            </a:r>
          </a:p>
          <a:p>
            <a:endParaRPr lang="en-GB" altLang="en-US"/>
          </a:p>
        </p:txBody>
      </p:sp>
      <p:pic>
        <p:nvPicPr>
          <p:cNvPr id="11273" name="Picture 4">
            <a:extLst>
              <a:ext uri="{FF2B5EF4-FFF2-40B4-BE49-F238E27FC236}">
                <a16:creationId xmlns:a16="http://schemas.microsoft.com/office/drawing/2014/main" id="{5C2E9A8E-F642-3396-5F7D-764FB81F2B07}"/>
              </a:ext>
            </a:extLst>
          </p:cNvPr>
          <p:cNvPicPr>
            <a:picLocks noChangeAspect="1"/>
          </p:cNvPicPr>
          <p:nvPr/>
        </p:nvPicPr>
        <p:blipFill>
          <a:blip r:embed="rId3">
            <a:extLst>
              <a:ext uri="{28A0092B-C50C-407E-A947-70E740481C1C}">
                <a14:useLocalDpi xmlns:a14="http://schemas.microsoft.com/office/drawing/2010/main" val="0"/>
              </a:ext>
            </a:extLst>
          </a:blip>
          <a:srcRect b="16977"/>
          <a:stretch>
            <a:fillRect/>
          </a:stretch>
        </p:blipFill>
        <p:spPr bwMode="auto">
          <a:xfrm>
            <a:off x="2169638" y="4084638"/>
            <a:ext cx="3341687" cy="208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Picture 6">
            <a:extLst>
              <a:ext uri="{FF2B5EF4-FFF2-40B4-BE49-F238E27FC236}">
                <a16:creationId xmlns:a16="http://schemas.microsoft.com/office/drawing/2014/main" id="{5C2E40A0-B416-9074-490B-E1E2A97616B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48825" y="3654463"/>
            <a:ext cx="3341688" cy="250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Picture 7">
            <a:extLst>
              <a:ext uri="{FF2B5EF4-FFF2-40B4-BE49-F238E27FC236}">
                <a16:creationId xmlns:a16="http://schemas.microsoft.com/office/drawing/2014/main" id="{4F118A1E-2146-B572-C57B-828E3E1E35D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35638" y="808188"/>
            <a:ext cx="3341687"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4">
            <a:extLst>
              <a:ext uri="{FF2B5EF4-FFF2-40B4-BE49-F238E27FC236}">
                <a16:creationId xmlns:a16="http://schemas.microsoft.com/office/drawing/2014/main" id="{F9C6C86E-BA25-4632-9F59-7BC40A2DE2E1}"/>
              </a:ext>
            </a:extLst>
          </p:cNvPr>
          <p:cNvSpPr txBox="1">
            <a:spLocks noChangeArrowheads="1"/>
          </p:cNvSpPr>
          <p:nvPr/>
        </p:nvSpPr>
        <p:spPr bwMode="auto">
          <a:xfrm>
            <a:off x="2555875" y="2349500"/>
            <a:ext cx="583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br>
              <a:rPr lang="en-GB" altLang="en-US" sz="1800"/>
            </a:br>
            <a:endParaRPr lang="en-GB" altLang="en-US" sz="1800"/>
          </a:p>
        </p:txBody>
      </p:sp>
      <p:sp>
        <p:nvSpPr>
          <p:cNvPr id="13315" name="TextBox 1">
            <a:extLst>
              <a:ext uri="{FF2B5EF4-FFF2-40B4-BE49-F238E27FC236}">
                <a16:creationId xmlns:a16="http://schemas.microsoft.com/office/drawing/2014/main" id="{5FD5C021-4212-4107-5905-C25CD3143596}"/>
              </a:ext>
            </a:extLst>
          </p:cNvPr>
          <p:cNvSpPr txBox="1">
            <a:spLocks noChangeArrowheads="1"/>
          </p:cNvSpPr>
          <p:nvPr/>
        </p:nvSpPr>
        <p:spPr bwMode="auto">
          <a:xfrm>
            <a:off x="7596188" y="6308725"/>
            <a:ext cx="1382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 2022</a:t>
            </a:r>
          </a:p>
        </p:txBody>
      </p:sp>
      <p:sp>
        <p:nvSpPr>
          <p:cNvPr id="13316" name="TextBox 3">
            <a:extLst>
              <a:ext uri="{FF2B5EF4-FFF2-40B4-BE49-F238E27FC236}">
                <a16:creationId xmlns:a16="http://schemas.microsoft.com/office/drawing/2014/main" id="{70408422-004B-9F5E-72CC-043D995C3C39}"/>
              </a:ext>
            </a:extLst>
          </p:cNvPr>
          <p:cNvSpPr txBox="1">
            <a:spLocks noChangeArrowheads="1"/>
          </p:cNvSpPr>
          <p:nvPr/>
        </p:nvSpPr>
        <p:spPr bwMode="auto">
          <a:xfrm>
            <a:off x="1979613" y="260350"/>
            <a:ext cx="699928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a:r>
              <a:rPr lang="en-GB" altLang="en-US" sz="2800" dirty="0">
                <a:solidFill>
                  <a:srgbClr val="FF0000"/>
                </a:solidFill>
                <a:latin typeface="Arial"/>
                <a:ea typeface="MS PGothic"/>
                <a:cs typeface="Arial"/>
              </a:rPr>
              <a:t>STEM Week</a:t>
            </a:r>
            <a:endParaRPr lang="en-US" sz="2800">
              <a:cs typeface="Arial"/>
            </a:endParaRPr>
          </a:p>
          <a:p>
            <a:pPr algn="ctr"/>
            <a:r>
              <a:rPr lang="en-GB" altLang="en-US" sz="2800" dirty="0">
                <a:solidFill>
                  <a:srgbClr val="FF0000"/>
                </a:solidFill>
                <a:latin typeface="Arial"/>
                <a:ea typeface="MS PGothic"/>
                <a:cs typeface="Arial"/>
              </a:rPr>
              <a:t>Science, Technology, Engineering</a:t>
            </a:r>
            <a:endParaRPr lang="en-GB" altLang="en-US" sz="2800" dirty="0">
              <a:solidFill>
                <a:srgbClr val="FF0000"/>
              </a:solidFill>
              <a:cs typeface="Arial"/>
            </a:endParaRPr>
          </a:p>
          <a:p>
            <a:pPr algn="ctr"/>
            <a:r>
              <a:rPr lang="en-GB" altLang="en-US" sz="2800" dirty="0">
                <a:solidFill>
                  <a:srgbClr val="FF0000"/>
                </a:solidFill>
                <a:latin typeface="Arial"/>
                <a:ea typeface="MS PGothic"/>
                <a:cs typeface="Arial"/>
              </a:rPr>
              <a:t>and Mathematics.</a:t>
            </a:r>
            <a:endParaRPr lang="en-GB" altLang="en-US" sz="2800">
              <a:solidFill>
                <a:srgbClr val="FF0000"/>
              </a:solidFill>
              <a:cs typeface="Arial"/>
            </a:endParaRPr>
          </a:p>
        </p:txBody>
      </p:sp>
      <p:sp>
        <p:nvSpPr>
          <p:cNvPr id="13317" name="Rectangle 2">
            <a:extLst>
              <a:ext uri="{FF2B5EF4-FFF2-40B4-BE49-F238E27FC236}">
                <a16:creationId xmlns:a16="http://schemas.microsoft.com/office/drawing/2014/main" id="{55F916CA-088B-0B52-FB4F-5F85D004B8B3}"/>
              </a:ext>
            </a:extLst>
          </p:cNvPr>
          <p:cNvSpPr>
            <a:spLocks noChangeArrowheads="1"/>
          </p:cNvSpPr>
          <p:nvPr/>
        </p:nvSpPr>
        <p:spPr bwMode="auto">
          <a:xfrm>
            <a:off x="2415111" y="2119593"/>
            <a:ext cx="620122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a:r>
              <a:rPr lang="en-GB" altLang="en-US" sz="2000" dirty="0">
                <a:solidFill>
                  <a:srgbClr val="050505"/>
                </a:solidFill>
                <a:latin typeface="Segoe UI Historic"/>
                <a:ea typeface="MS PGothic"/>
                <a:cs typeface="Segoe UI Historic"/>
              </a:rPr>
              <a:t>The whole school enjoyed a fantastic, robot inspired week to explore environmental issues and the care of our planet.  The following slides show just a selection from a very busy week!</a:t>
            </a:r>
            <a:endParaRPr lang="en-GB" altLang="en-US" sz="2000" dirty="0">
              <a:solidFill>
                <a:srgbClr val="050505"/>
              </a:solidFill>
              <a:latin typeface="Segoe UI Historic"/>
              <a:cs typeface="Segoe UI Historic"/>
            </a:endParaRPr>
          </a:p>
        </p:txBody>
      </p:sp>
      <p:sp>
        <p:nvSpPr>
          <p:cNvPr id="4" name="TextBox 3">
            <a:extLst>
              <a:ext uri="{FF2B5EF4-FFF2-40B4-BE49-F238E27FC236}">
                <a16:creationId xmlns:a16="http://schemas.microsoft.com/office/drawing/2014/main" id="{EAEA01F0-60B8-9070-7A3B-64AE79C103C9}"/>
              </a:ext>
            </a:extLst>
          </p:cNvPr>
          <p:cNvSpPr txBox="1"/>
          <p:nvPr/>
        </p:nvSpPr>
        <p:spPr>
          <a:xfrm>
            <a:off x="-2952044" y="3285067"/>
            <a:ext cx="274320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50505"/>
                </a:solidFill>
                <a:latin typeface="Segoe UI Historic"/>
              </a:rPr>
              <a:t>Class 7 came to visit and shared their very entertaining alternative endings to ‘Elephant in my kitchen’. We then designed our own tri-part animals together and had lots of fun naming them and describing their habitat.</a:t>
            </a:r>
            <a:r>
              <a:rPr lang="en-US">
                <a:latin typeface="Segoe UI Historic"/>
                <a:ea typeface="Segoe UI Historic"/>
                <a:cs typeface="Segoe UI Historic"/>
              </a:rPr>
              <a:t>​</a:t>
            </a:r>
            <a:endParaRPr lang="en-US"/>
          </a:p>
        </p:txBody>
      </p:sp>
      <p:pic>
        <p:nvPicPr>
          <p:cNvPr id="5" name="Picture 5" descr="A picture containing person, indoor, crowd, hall&#10;&#10;Description automatically generated">
            <a:extLst>
              <a:ext uri="{FF2B5EF4-FFF2-40B4-BE49-F238E27FC236}">
                <a16:creationId xmlns:a16="http://schemas.microsoft.com/office/drawing/2014/main" id="{182BA0D0-A834-B39C-83B6-063D0DEF5F03}"/>
              </a:ext>
            </a:extLst>
          </p:cNvPr>
          <p:cNvPicPr>
            <a:picLocks noChangeAspect="1"/>
          </p:cNvPicPr>
          <p:nvPr/>
        </p:nvPicPr>
        <p:blipFill>
          <a:blip r:embed="rId2"/>
          <a:stretch>
            <a:fillRect/>
          </a:stretch>
        </p:blipFill>
        <p:spPr>
          <a:xfrm>
            <a:off x="5549400" y="3687300"/>
            <a:ext cx="2743200" cy="2057400"/>
          </a:xfrm>
          <a:prstGeom prst="rect">
            <a:avLst/>
          </a:prstGeom>
        </p:spPr>
      </p:pic>
      <p:pic>
        <p:nvPicPr>
          <p:cNvPr id="6" name="Picture 6">
            <a:extLst>
              <a:ext uri="{FF2B5EF4-FFF2-40B4-BE49-F238E27FC236}">
                <a16:creationId xmlns:a16="http://schemas.microsoft.com/office/drawing/2014/main" id="{EEF3D97D-C3BE-3843-55CD-75EB2F61F506}"/>
              </a:ext>
            </a:extLst>
          </p:cNvPr>
          <p:cNvPicPr>
            <a:picLocks noChangeAspect="1"/>
          </p:cNvPicPr>
          <p:nvPr/>
        </p:nvPicPr>
        <p:blipFill>
          <a:blip r:embed="rId3"/>
          <a:stretch>
            <a:fillRect/>
          </a:stretch>
        </p:blipFill>
        <p:spPr>
          <a:xfrm>
            <a:off x="2552400" y="3687300"/>
            <a:ext cx="2743200" cy="20574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4">
            <a:extLst>
              <a:ext uri="{FF2B5EF4-FFF2-40B4-BE49-F238E27FC236}">
                <a16:creationId xmlns:a16="http://schemas.microsoft.com/office/drawing/2014/main" id="{DEBA34FA-67C2-4842-1C77-5DAADA770F90}"/>
              </a:ext>
            </a:extLst>
          </p:cNvPr>
          <p:cNvSpPr txBox="1">
            <a:spLocks noChangeArrowheads="1"/>
          </p:cNvSpPr>
          <p:nvPr/>
        </p:nvSpPr>
        <p:spPr bwMode="auto">
          <a:xfrm>
            <a:off x="2409960" y="783347"/>
            <a:ext cx="6386951" cy="942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None/>
            </a:pPr>
            <a:r>
              <a:rPr lang="en-GB" altLang="en-US" sz="1800" dirty="0">
                <a:latin typeface="Calibri"/>
                <a:ea typeface="MS PGothic"/>
                <a:cs typeface="Calibri"/>
              </a:rPr>
              <a:t>What an exciting start to STEM week. Misty the robot visited us from the future and warned us that we need to look after our planet. She brought some of her friends and cousins along too!</a:t>
            </a:r>
          </a:p>
        </p:txBody>
      </p:sp>
      <p:sp>
        <p:nvSpPr>
          <p:cNvPr id="22531" name="TextBox 1">
            <a:extLst>
              <a:ext uri="{FF2B5EF4-FFF2-40B4-BE49-F238E27FC236}">
                <a16:creationId xmlns:a16="http://schemas.microsoft.com/office/drawing/2014/main" id="{81005C47-5BEC-A497-D988-4F1A7D58F239}"/>
              </a:ext>
            </a:extLst>
          </p:cNvPr>
          <p:cNvSpPr txBox="1">
            <a:spLocks noChangeArrowheads="1"/>
          </p:cNvSpPr>
          <p:nvPr/>
        </p:nvSpPr>
        <p:spPr bwMode="auto">
          <a:xfrm>
            <a:off x="7596188" y="6308725"/>
            <a:ext cx="1282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July 2022</a:t>
            </a:r>
          </a:p>
        </p:txBody>
      </p:sp>
      <p:sp>
        <p:nvSpPr>
          <p:cNvPr id="22532" name="TextBox 3">
            <a:extLst>
              <a:ext uri="{FF2B5EF4-FFF2-40B4-BE49-F238E27FC236}">
                <a16:creationId xmlns:a16="http://schemas.microsoft.com/office/drawing/2014/main" id="{3A4B3E00-87D3-B2B6-630E-4175DF003FEC}"/>
              </a:ext>
            </a:extLst>
          </p:cNvPr>
          <p:cNvSpPr txBox="1">
            <a:spLocks noChangeArrowheads="1"/>
          </p:cNvSpPr>
          <p:nvPr/>
        </p:nvSpPr>
        <p:spPr bwMode="auto">
          <a:xfrm>
            <a:off x="2248373" y="307975"/>
            <a:ext cx="6999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dirty="0">
                <a:solidFill>
                  <a:srgbClr val="FF0000"/>
                </a:solidFill>
                <a:latin typeface="Arial"/>
                <a:ea typeface="MS PGothic"/>
                <a:cs typeface="Arial"/>
              </a:rPr>
              <a:t>STEM Week</a:t>
            </a:r>
            <a:endParaRPr lang="en-GB" altLang="en-US" sz="2000" dirty="0">
              <a:solidFill>
                <a:srgbClr val="FF0000"/>
              </a:solidFill>
            </a:endParaRPr>
          </a:p>
        </p:txBody>
      </p:sp>
      <p:pic>
        <p:nvPicPr>
          <p:cNvPr id="2" name="Picture 2" descr="A picture containing floor, indoor&#10;&#10;Description automatically generated">
            <a:extLst>
              <a:ext uri="{FF2B5EF4-FFF2-40B4-BE49-F238E27FC236}">
                <a16:creationId xmlns:a16="http://schemas.microsoft.com/office/drawing/2014/main" id="{F7A47CE6-073B-6445-C7CF-81FA18CEE20A}"/>
              </a:ext>
            </a:extLst>
          </p:cNvPr>
          <p:cNvPicPr>
            <a:picLocks noChangeAspect="1"/>
          </p:cNvPicPr>
          <p:nvPr/>
        </p:nvPicPr>
        <p:blipFill rotWithShape="1">
          <a:blip r:embed="rId2"/>
          <a:srcRect l="709" t="13032" r="-709" b="29987"/>
          <a:stretch/>
        </p:blipFill>
        <p:spPr>
          <a:xfrm>
            <a:off x="5340485" y="1804480"/>
            <a:ext cx="3258772" cy="2084156"/>
          </a:xfrm>
          <a:prstGeom prst="rect">
            <a:avLst/>
          </a:prstGeom>
        </p:spPr>
      </p:pic>
      <p:pic>
        <p:nvPicPr>
          <p:cNvPr id="4" name="Picture 4" descr="A picture containing person, indoor, crowd, hall&#10;&#10;Description automatically generated">
            <a:extLst>
              <a:ext uri="{FF2B5EF4-FFF2-40B4-BE49-F238E27FC236}">
                <a16:creationId xmlns:a16="http://schemas.microsoft.com/office/drawing/2014/main" id="{DAF8CAFD-4B3F-2419-EF8A-91A6914BFA1B}"/>
              </a:ext>
            </a:extLst>
          </p:cNvPr>
          <p:cNvPicPr>
            <a:picLocks noChangeAspect="1"/>
          </p:cNvPicPr>
          <p:nvPr/>
        </p:nvPicPr>
        <p:blipFill>
          <a:blip r:embed="rId3"/>
          <a:stretch>
            <a:fillRect/>
          </a:stretch>
        </p:blipFill>
        <p:spPr>
          <a:xfrm>
            <a:off x="5437763" y="3898360"/>
            <a:ext cx="3142033" cy="2329774"/>
          </a:xfrm>
          <a:prstGeom prst="rect">
            <a:avLst/>
          </a:prstGeom>
        </p:spPr>
      </p:pic>
      <p:pic>
        <p:nvPicPr>
          <p:cNvPr id="5" name="Picture 5">
            <a:extLst>
              <a:ext uri="{FF2B5EF4-FFF2-40B4-BE49-F238E27FC236}">
                <a16:creationId xmlns:a16="http://schemas.microsoft.com/office/drawing/2014/main" id="{2B290553-94FD-9696-17C2-C16DEF03C54C}"/>
              </a:ext>
            </a:extLst>
          </p:cNvPr>
          <p:cNvPicPr>
            <a:picLocks noChangeAspect="1"/>
          </p:cNvPicPr>
          <p:nvPr/>
        </p:nvPicPr>
        <p:blipFill>
          <a:blip r:embed="rId4"/>
          <a:stretch>
            <a:fillRect/>
          </a:stretch>
        </p:blipFill>
        <p:spPr>
          <a:xfrm>
            <a:off x="2480553" y="4306922"/>
            <a:ext cx="2743200" cy="2057400"/>
          </a:xfrm>
          <a:prstGeom prst="rect">
            <a:avLst/>
          </a:prstGeom>
        </p:spPr>
      </p:pic>
      <p:pic>
        <p:nvPicPr>
          <p:cNvPr id="3" name="Picture 3">
            <a:extLst>
              <a:ext uri="{FF2B5EF4-FFF2-40B4-BE49-F238E27FC236}">
                <a16:creationId xmlns:a16="http://schemas.microsoft.com/office/drawing/2014/main" id="{C8BC2C4C-9321-38A0-DD77-C9786AC6EC46}"/>
              </a:ext>
            </a:extLst>
          </p:cNvPr>
          <p:cNvPicPr>
            <a:picLocks noChangeAspect="1"/>
          </p:cNvPicPr>
          <p:nvPr/>
        </p:nvPicPr>
        <p:blipFill rotWithShape="1">
          <a:blip r:embed="rId5"/>
          <a:srcRect b="13937"/>
          <a:stretch/>
        </p:blipFill>
        <p:spPr>
          <a:xfrm>
            <a:off x="2480554" y="2067127"/>
            <a:ext cx="2091447" cy="240273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Box 1">
            <a:extLst>
              <a:ext uri="{FF2B5EF4-FFF2-40B4-BE49-F238E27FC236}">
                <a16:creationId xmlns:a16="http://schemas.microsoft.com/office/drawing/2014/main" id="{594C5DAC-D861-1EF8-4405-7FEDCAA5C4E3}"/>
              </a:ext>
            </a:extLst>
          </p:cNvPr>
          <p:cNvSpPr txBox="1">
            <a:spLocks noChangeArrowheads="1"/>
          </p:cNvSpPr>
          <p:nvPr/>
        </p:nvSpPr>
        <p:spPr bwMode="auto">
          <a:xfrm>
            <a:off x="7596188" y="6308725"/>
            <a:ext cx="1382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 2022</a:t>
            </a:r>
          </a:p>
        </p:txBody>
      </p:sp>
      <p:sp>
        <p:nvSpPr>
          <p:cNvPr id="12292" name="TextBox 3">
            <a:extLst>
              <a:ext uri="{FF2B5EF4-FFF2-40B4-BE49-F238E27FC236}">
                <a16:creationId xmlns:a16="http://schemas.microsoft.com/office/drawing/2014/main" id="{4717166E-B38A-AB48-58F0-F6B03D2047E2}"/>
              </a:ext>
            </a:extLst>
          </p:cNvPr>
          <p:cNvSpPr txBox="1">
            <a:spLocks noChangeArrowheads="1"/>
          </p:cNvSpPr>
          <p:nvPr/>
        </p:nvSpPr>
        <p:spPr bwMode="auto">
          <a:xfrm>
            <a:off x="2114550" y="292100"/>
            <a:ext cx="6997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dirty="0">
                <a:solidFill>
                  <a:srgbClr val="FF0000"/>
                </a:solidFill>
                <a:latin typeface="Arial"/>
                <a:ea typeface="MS PGothic"/>
                <a:cs typeface="Arial"/>
              </a:rPr>
              <a:t>Stem Week</a:t>
            </a:r>
            <a:endParaRPr lang="en-GB" altLang="en-US" sz="2000" dirty="0">
              <a:solidFill>
                <a:srgbClr val="FF0000"/>
              </a:solidFill>
            </a:endParaRPr>
          </a:p>
        </p:txBody>
      </p:sp>
      <p:sp>
        <p:nvSpPr>
          <p:cNvPr id="12293" name="Rectangle 4">
            <a:extLst>
              <a:ext uri="{FF2B5EF4-FFF2-40B4-BE49-F238E27FC236}">
                <a16:creationId xmlns:a16="http://schemas.microsoft.com/office/drawing/2014/main" id="{BD7D9898-C51A-83EA-B008-00E8FBF9C36C}"/>
              </a:ext>
            </a:extLst>
          </p:cNvPr>
          <p:cNvSpPr>
            <a:spLocks noChangeArrowheads="1"/>
          </p:cNvSpPr>
          <p:nvPr/>
        </p:nvSpPr>
        <p:spPr bwMode="auto">
          <a:xfrm>
            <a:off x="4707000" y="645888"/>
            <a:ext cx="38790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r"/>
            <a:r>
              <a:rPr lang="en-GB" altLang="en-US" dirty="0">
                <a:latin typeface="Arial"/>
                <a:ea typeface="MS PGothic"/>
                <a:cs typeface="Arial"/>
              </a:rPr>
              <a:t>Year 6 upcycled tin cans and made their own hanging baskets.</a:t>
            </a:r>
            <a:endParaRPr lang="en-US" dirty="0">
              <a:cs typeface="Arial" panose="020B0604020202020204" pitchFamily="34" charset="0"/>
            </a:endParaRPr>
          </a:p>
          <a:p>
            <a:pPr algn="r"/>
            <a:r>
              <a:rPr lang="en-GB" altLang="en-US" dirty="0">
                <a:latin typeface="Arial"/>
                <a:ea typeface="MS PGothic"/>
                <a:cs typeface="Arial"/>
              </a:rPr>
              <a:t>They also visited Reeds </a:t>
            </a:r>
            <a:r>
              <a:rPr lang="en-GB" altLang="en-US" dirty="0" err="1">
                <a:latin typeface="Arial"/>
                <a:ea typeface="MS PGothic"/>
                <a:cs typeface="Arial"/>
              </a:rPr>
              <a:t>Refillery</a:t>
            </a:r>
            <a:r>
              <a:rPr lang="en-GB" altLang="en-US" dirty="0">
                <a:latin typeface="Arial"/>
                <a:ea typeface="MS PGothic"/>
                <a:cs typeface="Arial"/>
              </a:rPr>
              <a:t> in Chorley where they learnt all about reducing plastic use when shopping.</a:t>
            </a:r>
            <a:endParaRPr lang="en-US" dirty="0">
              <a:cs typeface="Arial" panose="020B0604020202020204" pitchFamily="34" charset="0"/>
            </a:endParaRPr>
          </a:p>
        </p:txBody>
      </p:sp>
      <p:pic>
        <p:nvPicPr>
          <p:cNvPr id="2" name="Picture 2" descr="Y6 Stem4.jpg">
            <a:extLst>
              <a:ext uri="{FF2B5EF4-FFF2-40B4-BE49-F238E27FC236}">
                <a16:creationId xmlns:a16="http://schemas.microsoft.com/office/drawing/2014/main" id="{4F3566BC-6671-EAAD-4296-46951325CC91}"/>
              </a:ext>
            </a:extLst>
          </p:cNvPr>
          <p:cNvPicPr>
            <a:picLocks noChangeAspect="1"/>
          </p:cNvPicPr>
          <p:nvPr/>
        </p:nvPicPr>
        <p:blipFill rotWithShape="1">
          <a:blip r:embed="rId2"/>
          <a:srcRect t="20393" r="984" b="9091"/>
          <a:stretch/>
        </p:blipFill>
        <p:spPr>
          <a:xfrm>
            <a:off x="5576400" y="3292200"/>
            <a:ext cx="3130218" cy="2975194"/>
          </a:xfrm>
          <a:prstGeom prst="rect">
            <a:avLst/>
          </a:prstGeom>
        </p:spPr>
      </p:pic>
      <p:grpSp>
        <p:nvGrpSpPr>
          <p:cNvPr id="6" name="Group 5">
            <a:extLst>
              <a:ext uri="{FF2B5EF4-FFF2-40B4-BE49-F238E27FC236}">
                <a16:creationId xmlns:a16="http://schemas.microsoft.com/office/drawing/2014/main" id="{0DE805D7-0D06-65A7-9423-18A13EEBD9D3}"/>
              </a:ext>
            </a:extLst>
          </p:cNvPr>
          <p:cNvGrpSpPr/>
          <p:nvPr/>
        </p:nvGrpSpPr>
        <p:grpSpPr>
          <a:xfrm>
            <a:off x="2142900" y="3652200"/>
            <a:ext cx="2892541" cy="2615930"/>
            <a:chOff x="5472900" y="3778200"/>
            <a:chExt cx="2892541" cy="2615930"/>
          </a:xfrm>
        </p:grpSpPr>
        <p:pic>
          <p:nvPicPr>
            <p:cNvPr id="3" name="Picture 3" descr="Y6 Stem3.jpg">
              <a:extLst>
                <a:ext uri="{FF2B5EF4-FFF2-40B4-BE49-F238E27FC236}">
                  <a16:creationId xmlns:a16="http://schemas.microsoft.com/office/drawing/2014/main" id="{C4B941B4-CC6E-6C75-8F54-A858FDAC8098}"/>
                </a:ext>
              </a:extLst>
            </p:cNvPr>
            <p:cNvPicPr>
              <a:picLocks noChangeAspect="1"/>
            </p:cNvPicPr>
            <p:nvPr/>
          </p:nvPicPr>
          <p:blipFill rotWithShape="1">
            <a:blip r:embed="rId3"/>
            <a:srcRect l="29934" t="21622" r="22368" b="20885"/>
            <a:stretch/>
          </p:blipFill>
          <p:spPr>
            <a:xfrm>
              <a:off x="5472900" y="3778200"/>
              <a:ext cx="1587445" cy="2615930"/>
            </a:xfrm>
            <a:prstGeom prst="rect">
              <a:avLst/>
            </a:prstGeom>
          </p:spPr>
        </p:pic>
        <p:pic>
          <p:nvPicPr>
            <p:cNvPr id="4" name="Picture 4" descr="Y6 Stem2.jpg">
              <a:extLst>
                <a:ext uri="{FF2B5EF4-FFF2-40B4-BE49-F238E27FC236}">
                  <a16:creationId xmlns:a16="http://schemas.microsoft.com/office/drawing/2014/main" id="{E2692435-450C-45CE-ED12-7242956B1A27}"/>
                </a:ext>
              </a:extLst>
            </p:cNvPr>
            <p:cNvPicPr>
              <a:picLocks noChangeAspect="1"/>
            </p:cNvPicPr>
            <p:nvPr/>
          </p:nvPicPr>
          <p:blipFill rotWithShape="1">
            <a:blip r:embed="rId4"/>
            <a:srcRect l="15738" t="8599" r="30820" b="19902"/>
            <a:stretch/>
          </p:blipFill>
          <p:spPr>
            <a:xfrm>
              <a:off x="6899400" y="3778200"/>
              <a:ext cx="1466041" cy="2615141"/>
            </a:xfrm>
            <a:prstGeom prst="rect">
              <a:avLst/>
            </a:prstGeom>
          </p:spPr>
        </p:pic>
      </p:grpSp>
      <p:pic>
        <p:nvPicPr>
          <p:cNvPr id="5" name="Picture 5" descr="Y6 Stem.jpg">
            <a:extLst>
              <a:ext uri="{FF2B5EF4-FFF2-40B4-BE49-F238E27FC236}">
                <a16:creationId xmlns:a16="http://schemas.microsoft.com/office/drawing/2014/main" id="{8307A5AC-0F6D-78DD-8872-3B95A88BEB14}"/>
              </a:ext>
            </a:extLst>
          </p:cNvPr>
          <p:cNvPicPr>
            <a:picLocks noChangeAspect="1"/>
          </p:cNvPicPr>
          <p:nvPr/>
        </p:nvPicPr>
        <p:blipFill rotWithShape="1">
          <a:blip r:embed="rId5"/>
          <a:srcRect l="5902" t="14742" r="6885" b="11302"/>
          <a:stretch/>
        </p:blipFill>
        <p:spPr>
          <a:xfrm>
            <a:off x="2111400" y="727200"/>
            <a:ext cx="2392434" cy="270500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4">
            <a:extLst>
              <a:ext uri="{FF2B5EF4-FFF2-40B4-BE49-F238E27FC236}">
                <a16:creationId xmlns:a16="http://schemas.microsoft.com/office/drawing/2014/main" id="{F9C6C86E-BA25-4632-9F59-7BC40A2DE2E1}"/>
              </a:ext>
            </a:extLst>
          </p:cNvPr>
          <p:cNvSpPr txBox="1">
            <a:spLocks noChangeArrowheads="1"/>
          </p:cNvSpPr>
          <p:nvPr/>
        </p:nvSpPr>
        <p:spPr bwMode="auto">
          <a:xfrm>
            <a:off x="2555875" y="2349500"/>
            <a:ext cx="583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br>
              <a:rPr lang="en-GB" altLang="en-US" sz="1800"/>
            </a:br>
            <a:endParaRPr lang="en-GB" altLang="en-US" sz="1800"/>
          </a:p>
        </p:txBody>
      </p:sp>
      <p:sp>
        <p:nvSpPr>
          <p:cNvPr id="13315" name="TextBox 1">
            <a:extLst>
              <a:ext uri="{FF2B5EF4-FFF2-40B4-BE49-F238E27FC236}">
                <a16:creationId xmlns:a16="http://schemas.microsoft.com/office/drawing/2014/main" id="{5FD5C021-4212-4107-5905-C25CD3143596}"/>
              </a:ext>
            </a:extLst>
          </p:cNvPr>
          <p:cNvSpPr txBox="1">
            <a:spLocks noChangeArrowheads="1"/>
          </p:cNvSpPr>
          <p:nvPr/>
        </p:nvSpPr>
        <p:spPr bwMode="auto">
          <a:xfrm>
            <a:off x="7596188" y="6308725"/>
            <a:ext cx="1382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 2022</a:t>
            </a:r>
          </a:p>
        </p:txBody>
      </p:sp>
      <p:sp>
        <p:nvSpPr>
          <p:cNvPr id="13316" name="TextBox 3">
            <a:extLst>
              <a:ext uri="{FF2B5EF4-FFF2-40B4-BE49-F238E27FC236}">
                <a16:creationId xmlns:a16="http://schemas.microsoft.com/office/drawing/2014/main" id="{70408422-004B-9F5E-72CC-043D995C3C39}"/>
              </a:ext>
            </a:extLst>
          </p:cNvPr>
          <p:cNvSpPr txBox="1">
            <a:spLocks noChangeArrowheads="1"/>
          </p:cNvSpPr>
          <p:nvPr/>
        </p:nvSpPr>
        <p:spPr bwMode="auto">
          <a:xfrm>
            <a:off x="1979613" y="260350"/>
            <a:ext cx="6999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STEM Week</a:t>
            </a:r>
          </a:p>
        </p:txBody>
      </p:sp>
      <p:sp>
        <p:nvSpPr>
          <p:cNvPr id="13317" name="Rectangle 2">
            <a:extLst>
              <a:ext uri="{FF2B5EF4-FFF2-40B4-BE49-F238E27FC236}">
                <a16:creationId xmlns:a16="http://schemas.microsoft.com/office/drawing/2014/main" id="{55F916CA-088B-0B52-FB4F-5F85D004B8B3}"/>
              </a:ext>
            </a:extLst>
          </p:cNvPr>
          <p:cNvSpPr>
            <a:spLocks noChangeArrowheads="1"/>
          </p:cNvSpPr>
          <p:nvPr/>
        </p:nvSpPr>
        <p:spPr bwMode="auto">
          <a:xfrm>
            <a:off x="5520111" y="499593"/>
            <a:ext cx="333022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a:r>
              <a:rPr lang="en-GB" altLang="en-US" dirty="0">
                <a:solidFill>
                  <a:srgbClr val="050505"/>
                </a:solidFill>
                <a:latin typeface="Segoe UI Historic"/>
                <a:ea typeface="MS PGothic"/>
                <a:cs typeface="Segoe UI Historic"/>
              </a:rPr>
              <a:t>Reception had a Zoom session with Becky from Teaching Talons who showed us </a:t>
            </a:r>
            <a:r>
              <a:rPr lang="en-GB" altLang="en-US" dirty="0" err="1">
                <a:solidFill>
                  <a:srgbClr val="050505"/>
                </a:solidFill>
                <a:latin typeface="Segoe UI Historic"/>
                <a:ea typeface="MS PGothic"/>
                <a:cs typeface="Segoe UI Historic"/>
              </a:rPr>
              <a:t>Quillium</a:t>
            </a:r>
            <a:r>
              <a:rPr lang="en-GB" altLang="en-US" dirty="0">
                <a:solidFill>
                  <a:srgbClr val="050505"/>
                </a:solidFill>
                <a:latin typeface="Segoe UI Historic"/>
                <a:ea typeface="MS PGothic"/>
                <a:cs typeface="Segoe UI Historic"/>
              </a:rPr>
              <a:t> the African hedgehog, Norbert the bearded dragon and </a:t>
            </a:r>
            <a:r>
              <a:rPr lang="en-GB" altLang="en-US" dirty="0" err="1">
                <a:solidFill>
                  <a:srgbClr val="050505"/>
                </a:solidFill>
                <a:latin typeface="Segoe UI Historic"/>
                <a:ea typeface="MS PGothic"/>
                <a:cs typeface="Segoe UI Historic"/>
              </a:rPr>
              <a:t>Pigwigeon</a:t>
            </a:r>
            <a:r>
              <a:rPr lang="en-GB" altLang="en-US" dirty="0">
                <a:solidFill>
                  <a:srgbClr val="050505"/>
                </a:solidFill>
                <a:latin typeface="Segoe UI Historic"/>
                <a:ea typeface="MS PGothic"/>
                <a:cs typeface="Segoe UI Historic"/>
              </a:rPr>
              <a:t> the owl. </a:t>
            </a:r>
            <a:endParaRPr lang="en-US">
              <a:cs typeface="Arial" panose="020B0604020202020204" pitchFamily="34" charset="0"/>
            </a:endParaRPr>
          </a:p>
        </p:txBody>
      </p:sp>
      <p:pic>
        <p:nvPicPr>
          <p:cNvPr id="2" name="Picture 2" descr="A picture containing text, person, indoor, room&#10;&#10;Description automatically generated">
            <a:extLst>
              <a:ext uri="{FF2B5EF4-FFF2-40B4-BE49-F238E27FC236}">
                <a16:creationId xmlns:a16="http://schemas.microsoft.com/office/drawing/2014/main" id="{4D4A6908-B205-B30F-10B9-F08E0735A67D}"/>
              </a:ext>
            </a:extLst>
          </p:cNvPr>
          <p:cNvPicPr>
            <a:picLocks noChangeAspect="1"/>
          </p:cNvPicPr>
          <p:nvPr/>
        </p:nvPicPr>
        <p:blipFill>
          <a:blip r:embed="rId2"/>
          <a:stretch>
            <a:fillRect/>
          </a:stretch>
        </p:blipFill>
        <p:spPr>
          <a:xfrm>
            <a:off x="5815659" y="2719681"/>
            <a:ext cx="2564460" cy="3431823"/>
          </a:xfrm>
          <a:prstGeom prst="rect">
            <a:avLst/>
          </a:prstGeom>
        </p:spPr>
      </p:pic>
      <p:pic>
        <p:nvPicPr>
          <p:cNvPr id="3" name="Picture 3">
            <a:extLst>
              <a:ext uri="{FF2B5EF4-FFF2-40B4-BE49-F238E27FC236}">
                <a16:creationId xmlns:a16="http://schemas.microsoft.com/office/drawing/2014/main" id="{F02872C4-D7C8-D549-D1F5-34562B7037EA}"/>
              </a:ext>
            </a:extLst>
          </p:cNvPr>
          <p:cNvPicPr>
            <a:picLocks noChangeAspect="1"/>
          </p:cNvPicPr>
          <p:nvPr/>
        </p:nvPicPr>
        <p:blipFill rotWithShape="1">
          <a:blip r:embed="rId3"/>
          <a:srcRect t="2283" r="-766" b="2283"/>
          <a:stretch/>
        </p:blipFill>
        <p:spPr>
          <a:xfrm>
            <a:off x="2166406" y="1324563"/>
            <a:ext cx="3052037" cy="4830034"/>
          </a:xfrm>
          <a:prstGeom prst="rect">
            <a:avLst/>
          </a:prstGeom>
        </p:spPr>
      </p:pic>
      <p:sp>
        <p:nvSpPr>
          <p:cNvPr id="4" name="TextBox 3">
            <a:extLst>
              <a:ext uri="{FF2B5EF4-FFF2-40B4-BE49-F238E27FC236}">
                <a16:creationId xmlns:a16="http://schemas.microsoft.com/office/drawing/2014/main" id="{EAEA01F0-60B8-9070-7A3B-64AE79C103C9}"/>
              </a:ext>
            </a:extLst>
          </p:cNvPr>
          <p:cNvSpPr txBox="1"/>
          <p:nvPr/>
        </p:nvSpPr>
        <p:spPr>
          <a:xfrm>
            <a:off x="-2952044" y="3285067"/>
            <a:ext cx="274320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50505"/>
                </a:solidFill>
                <a:latin typeface="Segoe UI Historic"/>
              </a:rPr>
              <a:t>Class 7 came to visit and shared their very entertaining alternative endings to ‘Elephant in my kitchen’. We then designed our own tri-part animals together and had lots of fun naming them and describing their habitat.</a:t>
            </a:r>
            <a:r>
              <a:rPr lang="en-US">
                <a:latin typeface="Segoe UI Historic"/>
                <a:ea typeface="Segoe UI Historic"/>
                <a:cs typeface="Segoe UI Historic"/>
              </a:rPr>
              <a:t>​</a:t>
            </a:r>
            <a:endParaRPr lang="en-US"/>
          </a:p>
        </p:txBody>
      </p:sp>
    </p:spTree>
    <p:extLst>
      <p:ext uri="{BB962C8B-B14F-4D97-AF65-F5344CB8AC3E}">
        <p14:creationId xmlns:p14="http://schemas.microsoft.com/office/powerpoint/2010/main" val="1920084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4">
            <a:extLst>
              <a:ext uri="{FF2B5EF4-FFF2-40B4-BE49-F238E27FC236}">
                <a16:creationId xmlns:a16="http://schemas.microsoft.com/office/drawing/2014/main" id="{59372C51-08E7-17FA-EA6A-8BA77E06153B}"/>
              </a:ext>
            </a:extLst>
          </p:cNvPr>
          <p:cNvSpPr txBox="1">
            <a:spLocks noChangeArrowheads="1"/>
          </p:cNvSpPr>
          <p:nvPr/>
        </p:nvSpPr>
        <p:spPr bwMode="auto">
          <a:xfrm>
            <a:off x="2730325" y="855663"/>
            <a:ext cx="5153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None/>
            </a:pPr>
            <a:r>
              <a:rPr lang="en-GB" altLang="en-US" sz="1800" dirty="0">
                <a:latin typeface="Calibri"/>
                <a:ea typeface="MS PGothic"/>
                <a:cs typeface="Calibri"/>
              </a:rPr>
              <a:t>Class 8 investigated renewable energy. They researched the scientist, Maria Telkes, who was known as ‘The Sun Queen,' and then investigated the different types of renewable energy.</a:t>
            </a:r>
          </a:p>
        </p:txBody>
      </p:sp>
      <p:sp>
        <p:nvSpPr>
          <p:cNvPr id="14339" name="TextBox 1">
            <a:extLst>
              <a:ext uri="{FF2B5EF4-FFF2-40B4-BE49-F238E27FC236}">
                <a16:creationId xmlns:a16="http://schemas.microsoft.com/office/drawing/2014/main" id="{E00F59CE-8BAD-65F2-8F72-48BC81BA1F86}"/>
              </a:ext>
            </a:extLst>
          </p:cNvPr>
          <p:cNvSpPr txBox="1">
            <a:spLocks noChangeArrowheads="1"/>
          </p:cNvSpPr>
          <p:nvPr/>
        </p:nvSpPr>
        <p:spPr bwMode="auto">
          <a:xfrm>
            <a:off x="7126288" y="6308725"/>
            <a:ext cx="19097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June/July 2022</a:t>
            </a:r>
          </a:p>
        </p:txBody>
      </p:sp>
      <p:sp>
        <p:nvSpPr>
          <p:cNvPr id="14340" name="TextBox 3">
            <a:extLst>
              <a:ext uri="{FF2B5EF4-FFF2-40B4-BE49-F238E27FC236}">
                <a16:creationId xmlns:a16="http://schemas.microsoft.com/office/drawing/2014/main" id="{7C35A266-D15A-6AA5-A4B6-616342FED025}"/>
              </a:ext>
            </a:extLst>
          </p:cNvPr>
          <p:cNvSpPr txBox="1">
            <a:spLocks noChangeArrowheads="1"/>
          </p:cNvSpPr>
          <p:nvPr/>
        </p:nvSpPr>
        <p:spPr bwMode="auto">
          <a:xfrm>
            <a:off x="1979613" y="260350"/>
            <a:ext cx="6999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STEM Week</a:t>
            </a:r>
          </a:p>
        </p:txBody>
      </p:sp>
      <p:pic>
        <p:nvPicPr>
          <p:cNvPr id="2" name="Picture 2">
            <a:extLst>
              <a:ext uri="{FF2B5EF4-FFF2-40B4-BE49-F238E27FC236}">
                <a16:creationId xmlns:a16="http://schemas.microsoft.com/office/drawing/2014/main" id="{E3F7C46E-05BC-A634-7351-479C06F888C4}"/>
              </a:ext>
            </a:extLst>
          </p:cNvPr>
          <p:cNvPicPr>
            <a:picLocks noChangeAspect="1"/>
          </p:cNvPicPr>
          <p:nvPr/>
        </p:nvPicPr>
        <p:blipFill>
          <a:blip r:embed="rId2"/>
          <a:stretch>
            <a:fillRect/>
          </a:stretch>
        </p:blipFill>
        <p:spPr>
          <a:xfrm>
            <a:off x="5369400" y="2113200"/>
            <a:ext cx="2743200" cy="3657600"/>
          </a:xfrm>
          <a:prstGeom prst="rect">
            <a:avLst/>
          </a:prstGeom>
        </p:spPr>
      </p:pic>
      <p:pic>
        <p:nvPicPr>
          <p:cNvPr id="3" name="Picture 3">
            <a:extLst>
              <a:ext uri="{FF2B5EF4-FFF2-40B4-BE49-F238E27FC236}">
                <a16:creationId xmlns:a16="http://schemas.microsoft.com/office/drawing/2014/main" id="{CE55CF14-248D-1CBC-D671-7468412BEE1B}"/>
              </a:ext>
            </a:extLst>
          </p:cNvPr>
          <p:cNvPicPr>
            <a:picLocks noChangeAspect="1"/>
          </p:cNvPicPr>
          <p:nvPr/>
        </p:nvPicPr>
        <p:blipFill>
          <a:blip r:embed="rId3"/>
          <a:stretch>
            <a:fillRect/>
          </a:stretch>
        </p:blipFill>
        <p:spPr>
          <a:xfrm>
            <a:off x="2543400" y="2113200"/>
            <a:ext cx="2743200" cy="36576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4">
            <a:extLst>
              <a:ext uri="{FF2B5EF4-FFF2-40B4-BE49-F238E27FC236}">
                <a16:creationId xmlns:a16="http://schemas.microsoft.com/office/drawing/2014/main" id="{BD11ED21-D1A0-CE50-BBE8-76D0BFCE17FB}"/>
              </a:ext>
            </a:extLst>
          </p:cNvPr>
          <p:cNvSpPr txBox="1">
            <a:spLocks noChangeArrowheads="1"/>
          </p:cNvSpPr>
          <p:nvPr/>
        </p:nvSpPr>
        <p:spPr bwMode="auto">
          <a:xfrm>
            <a:off x="2096875" y="729500"/>
            <a:ext cx="676847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buNone/>
            </a:pPr>
            <a:r>
              <a:rPr lang="en-GB" sz="1800" dirty="0">
                <a:latin typeface="Calibri"/>
                <a:ea typeface="MS PGothic"/>
                <a:cs typeface="Calibri"/>
              </a:rPr>
              <a:t>Class 6 took part in a Drama class to explore fossil fuels and carbon gasses. They watched a clip from David Attenborough and wrote to tell him about the work we have done on sustainability and becoming more eco friendly.</a:t>
            </a:r>
          </a:p>
          <a:p>
            <a:pPr>
              <a:spcBef>
                <a:spcPct val="0"/>
              </a:spcBef>
              <a:buFontTx/>
              <a:buNone/>
            </a:pPr>
            <a:br>
              <a:rPr lang="en-GB" altLang="en-US" sz="1800" dirty="0"/>
            </a:br>
            <a:endParaRPr lang="en-GB" altLang="en-US" sz="1800">
              <a:cs typeface="Calibri"/>
            </a:endParaRPr>
          </a:p>
        </p:txBody>
      </p:sp>
      <p:sp>
        <p:nvSpPr>
          <p:cNvPr id="15363" name="TextBox 1">
            <a:extLst>
              <a:ext uri="{FF2B5EF4-FFF2-40B4-BE49-F238E27FC236}">
                <a16:creationId xmlns:a16="http://schemas.microsoft.com/office/drawing/2014/main" id="{B612B2B7-069B-699F-E62B-A8DA85B661E6}"/>
              </a:ext>
            </a:extLst>
          </p:cNvPr>
          <p:cNvSpPr txBox="1">
            <a:spLocks noChangeArrowheads="1"/>
          </p:cNvSpPr>
          <p:nvPr/>
        </p:nvSpPr>
        <p:spPr bwMode="auto">
          <a:xfrm>
            <a:off x="7596188" y="6308725"/>
            <a:ext cx="1382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 2022</a:t>
            </a:r>
          </a:p>
        </p:txBody>
      </p:sp>
      <p:sp>
        <p:nvSpPr>
          <p:cNvPr id="15364" name="TextBox 3">
            <a:extLst>
              <a:ext uri="{FF2B5EF4-FFF2-40B4-BE49-F238E27FC236}">
                <a16:creationId xmlns:a16="http://schemas.microsoft.com/office/drawing/2014/main" id="{4E41CF82-A371-6F28-7AE9-D2B1F0222902}"/>
              </a:ext>
            </a:extLst>
          </p:cNvPr>
          <p:cNvSpPr txBox="1">
            <a:spLocks noChangeArrowheads="1"/>
          </p:cNvSpPr>
          <p:nvPr/>
        </p:nvSpPr>
        <p:spPr bwMode="auto">
          <a:xfrm>
            <a:off x="1979613" y="260350"/>
            <a:ext cx="6999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STEM Week</a:t>
            </a:r>
          </a:p>
        </p:txBody>
      </p:sp>
      <p:pic>
        <p:nvPicPr>
          <p:cNvPr id="2" name="Picture 2">
            <a:extLst>
              <a:ext uri="{FF2B5EF4-FFF2-40B4-BE49-F238E27FC236}">
                <a16:creationId xmlns:a16="http://schemas.microsoft.com/office/drawing/2014/main" id="{CCD7285E-37FA-A97C-7007-E577D2CB345D}"/>
              </a:ext>
            </a:extLst>
          </p:cNvPr>
          <p:cNvPicPr>
            <a:picLocks noChangeAspect="1"/>
          </p:cNvPicPr>
          <p:nvPr/>
        </p:nvPicPr>
        <p:blipFill rotWithShape="1">
          <a:blip r:embed="rId2"/>
          <a:srcRect l="984" t="20087" r="-328" b="437"/>
          <a:stretch/>
        </p:blipFill>
        <p:spPr>
          <a:xfrm>
            <a:off x="2264400" y="4047300"/>
            <a:ext cx="3418217" cy="2031150"/>
          </a:xfrm>
          <a:prstGeom prst="rect">
            <a:avLst/>
          </a:prstGeom>
        </p:spPr>
      </p:pic>
      <p:pic>
        <p:nvPicPr>
          <p:cNvPr id="3" name="Picture 3">
            <a:extLst>
              <a:ext uri="{FF2B5EF4-FFF2-40B4-BE49-F238E27FC236}">
                <a16:creationId xmlns:a16="http://schemas.microsoft.com/office/drawing/2014/main" id="{BCC529AE-0BAF-5D31-37E9-A3BB14F3896C}"/>
              </a:ext>
            </a:extLst>
          </p:cNvPr>
          <p:cNvPicPr>
            <a:picLocks noChangeAspect="1"/>
          </p:cNvPicPr>
          <p:nvPr/>
        </p:nvPicPr>
        <p:blipFill rotWithShape="1">
          <a:blip r:embed="rId3"/>
          <a:srcRect r="-360" b="25259"/>
          <a:stretch/>
        </p:blipFill>
        <p:spPr>
          <a:xfrm>
            <a:off x="5585400" y="4047300"/>
            <a:ext cx="3277673" cy="2031309"/>
          </a:xfrm>
          <a:prstGeom prst="rect">
            <a:avLst/>
          </a:prstGeom>
        </p:spPr>
      </p:pic>
      <p:pic>
        <p:nvPicPr>
          <p:cNvPr id="4" name="Picture 4">
            <a:extLst>
              <a:ext uri="{FF2B5EF4-FFF2-40B4-BE49-F238E27FC236}">
                <a16:creationId xmlns:a16="http://schemas.microsoft.com/office/drawing/2014/main" id="{875BF5DD-1BA2-A82E-C970-345B343FF782}"/>
              </a:ext>
            </a:extLst>
          </p:cNvPr>
          <p:cNvPicPr>
            <a:picLocks noChangeAspect="1"/>
          </p:cNvPicPr>
          <p:nvPr/>
        </p:nvPicPr>
        <p:blipFill>
          <a:blip r:embed="rId4"/>
          <a:stretch>
            <a:fillRect/>
          </a:stretch>
        </p:blipFill>
        <p:spPr>
          <a:xfrm>
            <a:off x="4019400" y="1950300"/>
            <a:ext cx="2824200" cy="21024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4">
            <a:extLst>
              <a:ext uri="{FF2B5EF4-FFF2-40B4-BE49-F238E27FC236}">
                <a16:creationId xmlns:a16="http://schemas.microsoft.com/office/drawing/2014/main" id="{1503F081-445F-63F3-F6DF-2D5DF329CE54}"/>
              </a:ext>
            </a:extLst>
          </p:cNvPr>
          <p:cNvSpPr txBox="1">
            <a:spLocks noChangeArrowheads="1"/>
          </p:cNvSpPr>
          <p:nvPr/>
        </p:nvSpPr>
        <p:spPr bwMode="auto">
          <a:xfrm>
            <a:off x="2123607" y="783500"/>
            <a:ext cx="58324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None/>
            </a:pPr>
            <a:r>
              <a:rPr lang="en-GB" altLang="en-US" sz="1800" dirty="0">
                <a:solidFill>
                  <a:srgbClr val="050505"/>
                </a:solidFill>
                <a:latin typeface="Segoe UI Historic"/>
                <a:ea typeface="MS PGothic"/>
                <a:cs typeface="Segoe UI Historic"/>
              </a:rPr>
              <a:t>Class 8 had a visitor from BAE who helped us design and test rockets, and the shape and size of their fins. </a:t>
            </a:r>
          </a:p>
        </p:txBody>
      </p:sp>
      <p:sp>
        <p:nvSpPr>
          <p:cNvPr id="17411" name="TextBox 1">
            <a:extLst>
              <a:ext uri="{FF2B5EF4-FFF2-40B4-BE49-F238E27FC236}">
                <a16:creationId xmlns:a16="http://schemas.microsoft.com/office/drawing/2014/main" id="{D0256825-BD8D-431C-3854-7B8AD15D1E53}"/>
              </a:ext>
            </a:extLst>
          </p:cNvPr>
          <p:cNvSpPr txBox="1">
            <a:spLocks noChangeArrowheads="1"/>
          </p:cNvSpPr>
          <p:nvPr/>
        </p:nvSpPr>
        <p:spPr bwMode="auto">
          <a:xfrm>
            <a:off x="7596188" y="6308725"/>
            <a:ext cx="1382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June 2022</a:t>
            </a:r>
          </a:p>
        </p:txBody>
      </p:sp>
      <p:sp>
        <p:nvSpPr>
          <p:cNvPr id="17412" name="TextBox 3">
            <a:extLst>
              <a:ext uri="{FF2B5EF4-FFF2-40B4-BE49-F238E27FC236}">
                <a16:creationId xmlns:a16="http://schemas.microsoft.com/office/drawing/2014/main" id="{292BCE1E-C4C5-33DC-9B82-004975AE5791}"/>
              </a:ext>
            </a:extLst>
          </p:cNvPr>
          <p:cNvSpPr txBox="1">
            <a:spLocks noChangeArrowheads="1"/>
          </p:cNvSpPr>
          <p:nvPr/>
        </p:nvSpPr>
        <p:spPr bwMode="auto">
          <a:xfrm>
            <a:off x="1979613" y="260350"/>
            <a:ext cx="6999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GB" altLang="en-US" sz="2000">
                <a:solidFill>
                  <a:srgbClr val="FF0000"/>
                </a:solidFill>
              </a:rPr>
              <a:t>STEM Week</a:t>
            </a:r>
          </a:p>
        </p:txBody>
      </p:sp>
      <p:pic>
        <p:nvPicPr>
          <p:cNvPr id="3" name="Picture 3" descr="A picture containing text, person, indoor, family&#10;&#10;Description automatically generated">
            <a:extLst>
              <a:ext uri="{FF2B5EF4-FFF2-40B4-BE49-F238E27FC236}">
                <a16:creationId xmlns:a16="http://schemas.microsoft.com/office/drawing/2014/main" id="{07C5EBE6-AA30-AE79-A0C3-9BD1088E6A8D}"/>
              </a:ext>
            </a:extLst>
          </p:cNvPr>
          <p:cNvPicPr>
            <a:picLocks noChangeAspect="1"/>
          </p:cNvPicPr>
          <p:nvPr/>
        </p:nvPicPr>
        <p:blipFill>
          <a:blip r:embed="rId2"/>
          <a:stretch>
            <a:fillRect/>
          </a:stretch>
        </p:blipFill>
        <p:spPr>
          <a:xfrm>
            <a:off x="2285999" y="3869177"/>
            <a:ext cx="3093395" cy="2320046"/>
          </a:xfrm>
          <a:prstGeom prst="rect">
            <a:avLst/>
          </a:prstGeom>
        </p:spPr>
      </p:pic>
      <p:pic>
        <p:nvPicPr>
          <p:cNvPr id="4" name="Picture 4">
            <a:extLst>
              <a:ext uri="{FF2B5EF4-FFF2-40B4-BE49-F238E27FC236}">
                <a16:creationId xmlns:a16="http://schemas.microsoft.com/office/drawing/2014/main" id="{0D9F3424-4665-526D-7986-8BE376DB57B9}"/>
              </a:ext>
            </a:extLst>
          </p:cNvPr>
          <p:cNvPicPr>
            <a:picLocks noChangeAspect="1"/>
          </p:cNvPicPr>
          <p:nvPr/>
        </p:nvPicPr>
        <p:blipFill>
          <a:blip r:embed="rId3"/>
          <a:stretch>
            <a:fillRect/>
          </a:stretch>
        </p:blipFill>
        <p:spPr>
          <a:xfrm>
            <a:off x="5719864" y="3820538"/>
            <a:ext cx="3161489" cy="2368685"/>
          </a:xfrm>
          <a:prstGeom prst="rect">
            <a:avLst/>
          </a:prstGeom>
        </p:spPr>
      </p:pic>
      <p:pic>
        <p:nvPicPr>
          <p:cNvPr id="2" name="Picture 2">
            <a:extLst>
              <a:ext uri="{FF2B5EF4-FFF2-40B4-BE49-F238E27FC236}">
                <a16:creationId xmlns:a16="http://schemas.microsoft.com/office/drawing/2014/main" id="{23F65A88-29B9-9566-191A-98D1C2CE587E}"/>
              </a:ext>
            </a:extLst>
          </p:cNvPr>
          <p:cNvPicPr>
            <a:picLocks noChangeAspect="1"/>
          </p:cNvPicPr>
          <p:nvPr/>
        </p:nvPicPr>
        <p:blipFill>
          <a:blip r:embed="rId4"/>
          <a:stretch>
            <a:fillRect/>
          </a:stretch>
        </p:blipFill>
        <p:spPr>
          <a:xfrm>
            <a:off x="3968885" y="2332207"/>
            <a:ext cx="3093395" cy="232004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535BFBE3B799647B7B2A631A5FBEB6B" ma:contentTypeVersion="14" ma:contentTypeDescription="Create a new document." ma:contentTypeScope="" ma:versionID="79186e8f83c709e949d7a2aba6570de0">
  <xsd:schema xmlns:xsd="http://www.w3.org/2001/XMLSchema" xmlns:xs="http://www.w3.org/2001/XMLSchema" xmlns:p="http://schemas.microsoft.com/office/2006/metadata/properties" xmlns:ns3="a8544147-348f-433a-bbfa-e925c07e634c" xmlns:ns4="3368d95d-3794-4e1c-b2bc-49e77516abe0" targetNamespace="http://schemas.microsoft.com/office/2006/metadata/properties" ma:root="true" ma:fieldsID="d75f3b9394857bf7da72d028cebb2d77" ns3:_="" ns4:_="">
    <xsd:import namespace="a8544147-348f-433a-bbfa-e925c07e634c"/>
    <xsd:import namespace="3368d95d-3794-4e1c-b2bc-49e77516abe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8544147-348f-433a-bbfa-e925c07e634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368d95d-3794-4e1c-b2bc-49e77516abe0"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5F6D82F-6B93-4C29-969D-D5FE08044B2E}">
  <ds:schemaRefs>
    <ds:schemaRef ds:uri="http://schemas.microsoft.com/sharepoint/v3/contenttype/forms"/>
  </ds:schemaRefs>
</ds:datastoreItem>
</file>

<file path=customXml/itemProps2.xml><?xml version="1.0" encoding="utf-8"?>
<ds:datastoreItem xmlns:ds="http://schemas.openxmlformats.org/officeDocument/2006/customXml" ds:itemID="{5B1DA7CB-AC74-45A7-B325-83336796B7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8544147-348f-433a-bbfa-e925c07e634c"/>
    <ds:schemaRef ds:uri="3368d95d-3794-4e1c-b2bc-49e77516ab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407</TotalTime>
  <Words>1121</Words>
  <Application>Microsoft Office PowerPoint</Application>
  <PresentationFormat>On-screen Show (4:3)</PresentationFormat>
  <Paragraphs>74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Karen Brown</dc:creator>
  <cp:lastModifiedBy>IT Technical</cp:lastModifiedBy>
  <cp:revision>344</cp:revision>
  <dcterms:created xsi:type="dcterms:W3CDTF">2011-03-19T16:19:40Z</dcterms:created>
  <dcterms:modified xsi:type="dcterms:W3CDTF">2022-08-01T10:12:47Z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0x0101008535BFBE3B799647B7B2A631A5FBEB6B</vt:lpwstr>
  </property>
</Properties>
</file>