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notesMasterIdLst>
    <p:notesMasterId r:id="rId14"/>
  </p:notesMasterIdLst>
  <p:handoutMasterIdLst>
    <p:handoutMasterId r:id="rId15"/>
  </p:handoutMasterIdLst>
  <p:sldIdLst>
    <p:sldId id="266" r:id="rId4"/>
    <p:sldId id="267" r:id="rId5"/>
    <p:sldId id="268" r:id="rId6"/>
    <p:sldId id="269" r:id="rId7"/>
    <p:sldId id="263" r:id="rId8"/>
    <p:sldId id="273" r:id="rId9"/>
    <p:sldId id="274" r:id="rId10"/>
    <p:sldId id="270" r:id="rId11"/>
    <p:sldId id="275" r:id="rId12"/>
    <p:sldId id="276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A6DC03-BF04-ADBB-6298-D5A1044355AB}" v="125" dt="2022-07-12T10:02:36.5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21" Type="http://schemas.microsoft.com/office/2015/10/relationships/revisionInfo" Target="revisionInfo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T Technical" userId="S::itcoord@st-georges.lancs.sch.uk::386239f9-13e9-4ebd-bbf2-00249dddc16a" providerId="AD" clId="Web-{A3A6DC03-BF04-ADBB-6298-D5A1044355AB}"/>
    <pc:docChg chg="delSld modSld">
      <pc:chgData name="IT Technical" userId="S::itcoord@st-georges.lancs.sch.uk::386239f9-13e9-4ebd-bbf2-00249dddc16a" providerId="AD" clId="Web-{A3A6DC03-BF04-ADBB-6298-D5A1044355AB}" dt="2022-07-12T10:02:36.570" v="78"/>
      <pc:docMkLst>
        <pc:docMk/>
      </pc:docMkLst>
      <pc:sldChg chg="addSp delSp modSp del">
        <pc:chgData name="IT Technical" userId="S::itcoord@st-georges.lancs.sch.uk::386239f9-13e9-4ebd-bbf2-00249dddc16a" providerId="AD" clId="Web-{A3A6DC03-BF04-ADBB-6298-D5A1044355AB}" dt="2022-07-12T10:02:36.570" v="78"/>
        <pc:sldMkLst>
          <pc:docMk/>
          <pc:sldMk cId="0" sldId="262"/>
        </pc:sldMkLst>
        <pc:spChg chg="add mod">
          <ac:chgData name="IT Technical" userId="S::itcoord@st-georges.lancs.sch.uk::386239f9-13e9-4ebd-bbf2-00249dddc16a" providerId="AD" clId="Web-{A3A6DC03-BF04-ADBB-6298-D5A1044355AB}" dt="2022-07-12T10:00:03.093" v="77" actId="14100"/>
          <ac:spMkLst>
            <pc:docMk/>
            <pc:sldMk cId="0" sldId="262"/>
            <ac:spMk id="4" creationId="{BD3BFCE7-9AFC-13F6-6ACB-9FB3BA41BD59}"/>
          </ac:spMkLst>
        </pc:spChg>
        <pc:picChg chg="del">
          <ac:chgData name="IT Technical" userId="S::itcoord@st-georges.lancs.sch.uk::386239f9-13e9-4ebd-bbf2-00249dddc16a" providerId="AD" clId="Web-{A3A6DC03-BF04-ADBB-6298-D5A1044355AB}" dt="2022-07-12T09:59:26.481" v="69"/>
          <ac:picMkLst>
            <pc:docMk/>
            <pc:sldMk cId="0" sldId="262"/>
            <ac:picMk id="2" creationId="{C8B31152-A491-3F37-09CB-B9189CC0FCF5}"/>
          </ac:picMkLst>
        </pc:picChg>
        <pc:picChg chg="add mod modCrop">
          <ac:chgData name="IT Technical" userId="S::itcoord@st-georges.lancs.sch.uk::386239f9-13e9-4ebd-bbf2-00249dddc16a" providerId="AD" clId="Web-{A3A6DC03-BF04-ADBB-6298-D5A1044355AB}" dt="2022-07-12T09:59:49.014" v="74" actId="1076"/>
          <ac:picMkLst>
            <pc:docMk/>
            <pc:sldMk cId="0" sldId="262"/>
            <ac:picMk id="3" creationId="{500094AE-4618-670F-D394-BAC24340F40E}"/>
          </ac:picMkLst>
        </pc:picChg>
      </pc:sldChg>
      <pc:sldChg chg="addSp modSp">
        <pc:chgData name="IT Technical" userId="S::itcoord@st-georges.lancs.sch.uk::386239f9-13e9-4ebd-bbf2-00249dddc16a" providerId="AD" clId="Web-{A3A6DC03-BF04-ADBB-6298-D5A1044355AB}" dt="2022-07-12T09:56:41.831" v="66" actId="14100"/>
        <pc:sldMkLst>
          <pc:docMk/>
          <pc:sldMk cId="0" sldId="266"/>
        </pc:sldMkLst>
        <pc:spChg chg="add mod">
          <ac:chgData name="IT Technical" userId="S::itcoord@st-georges.lancs.sch.uk::386239f9-13e9-4ebd-bbf2-00249dddc16a" providerId="AD" clId="Web-{A3A6DC03-BF04-ADBB-6298-D5A1044355AB}" dt="2022-07-12T09:56:41.831" v="66" actId="14100"/>
          <ac:spMkLst>
            <pc:docMk/>
            <pc:sldMk cId="0" sldId="266"/>
            <ac:spMk id="3" creationId="{D5B018C2-AD4B-E82B-B59E-CBE1DDE80883}"/>
          </ac:spMkLst>
        </pc:spChg>
        <pc:picChg chg="mod">
          <ac:chgData name="IT Technical" userId="S::itcoord@st-georges.lancs.sch.uk::386239f9-13e9-4ebd-bbf2-00249dddc16a" providerId="AD" clId="Web-{A3A6DC03-BF04-ADBB-6298-D5A1044355AB}" dt="2022-07-12T09:54:37.370" v="0" actId="1076"/>
          <ac:picMkLst>
            <pc:docMk/>
            <pc:sldMk cId="0" sldId="266"/>
            <ac:picMk id="2" creationId="{188FFF4B-1864-D451-9AF9-63CBDF9EE495}"/>
          </ac:picMkLst>
        </pc:picChg>
      </pc:sldChg>
    </pc:docChg>
  </pc:docChgLst>
  <pc:docChgLst>
    <pc:chgData name="IT Technical" userId="S::itcoord@st-georges.lancs.sch.uk::386239f9-13e9-4ebd-bbf2-00249dddc16a" providerId="AD" clId="Web-{7D0FCA80-0D56-3AAC-1403-37EC78F46936}"/>
    <pc:docChg chg="modSld">
      <pc:chgData name="IT Technical" userId="S::itcoord@st-georges.lancs.sch.uk::386239f9-13e9-4ebd-bbf2-00249dddc16a" providerId="AD" clId="Web-{7D0FCA80-0D56-3AAC-1403-37EC78F46936}" dt="2022-07-05T13:36:00.181" v="13" actId="14100"/>
      <pc:docMkLst>
        <pc:docMk/>
      </pc:docMkLst>
      <pc:sldChg chg="addSp modSp">
        <pc:chgData name="IT Technical" userId="S::itcoord@st-georges.lancs.sch.uk::386239f9-13e9-4ebd-bbf2-00249dddc16a" providerId="AD" clId="Web-{7D0FCA80-0D56-3AAC-1403-37EC78F46936}" dt="2022-07-05T13:33:23.974" v="2" actId="14100"/>
        <pc:sldMkLst>
          <pc:docMk/>
          <pc:sldMk cId="0" sldId="266"/>
        </pc:sldMkLst>
        <pc:picChg chg="add mod">
          <ac:chgData name="IT Technical" userId="S::itcoord@st-georges.lancs.sch.uk::386239f9-13e9-4ebd-bbf2-00249dddc16a" providerId="AD" clId="Web-{7D0FCA80-0D56-3AAC-1403-37EC78F46936}" dt="2022-07-05T13:33:23.974" v="2" actId="14100"/>
          <ac:picMkLst>
            <pc:docMk/>
            <pc:sldMk cId="0" sldId="266"/>
            <ac:picMk id="2" creationId="{188FFF4B-1864-D451-9AF9-63CBDF9EE495}"/>
          </ac:picMkLst>
        </pc:picChg>
      </pc:sldChg>
      <pc:sldChg chg="addSp modSp">
        <pc:chgData name="IT Technical" userId="S::itcoord@st-georges.lancs.sch.uk::386239f9-13e9-4ebd-bbf2-00249dddc16a" providerId="AD" clId="Web-{7D0FCA80-0D56-3AAC-1403-37EC78F46936}" dt="2022-07-05T13:34:59.742" v="6"/>
        <pc:sldMkLst>
          <pc:docMk/>
          <pc:sldMk cId="0" sldId="267"/>
        </pc:sldMkLst>
        <pc:picChg chg="add mod">
          <ac:chgData name="IT Technical" userId="S::itcoord@st-georges.lancs.sch.uk::386239f9-13e9-4ebd-bbf2-00249dddc16a" providerId="AD" clId="Web-{7D0FCA80-0D56-3AAC-1403-37EC78F46936}" dt="2022-07-05T13:34:59.742" v="6"/>
          <ac:picMkLst>
            <pc:docMk/>
            <pc:sldMk cId="0" sldId="267"/>
            <ac:picMk id="2" creationId="{342B53D9-4A4E-1EA2-9FBE-6F11B0395F85}"/>
          </ac:picMkLst>
        </pc:picChg>
      </pc:sldChg>
      <pc:sldChg chg="addSp modSp">
        <pc:chgData name="IT Technical" userId="S::itcoord@st-georges.lancs.sch.uk::386239f9-13e9-4ebd-bbf2-00249dddc16a" providerId="AD" clId="Web-{7D0FCA80-0D56-3AAC-1403-37EC78F46936}" dt="2022-07-05T13:36:00.181" v="13" actId="14100"/>
        <pc:sldMkLst>
          <pc:docMk/>
          <pc:sldMk cId="0" sldId="268"/>
        </pc:sldMkLst>
        <pc:picChg chg="add mod">
          <ac:chgData name="IT Technical" userId="S::itcoord@st-georges.lancs.sch.uk::386239f9-13e9-4ebd-bbf2-00249dddc16a" providerId="AD" clId="Web-{7D0FCA80-0D56-3AAC-1403-37EC78F46936}" dt="2022-07-05T13:35:45.931" v="10" actId="1076"/>
          <ac:picMkLst>
            <pc:docMk/>
            <pc:sldMk cId="0" sldId="268"/>
            <ac:picMk id="2" creationId="{A1B01249-F6FA-ABCB-E35A-32C36532B907}"/>
          </ac:picMkLst>
        </pc:picChg>
        <pc:picChg chg="add mod">
          <ac:chgData name="IT Technical" userId="S::itcoord@st-georges.lancs.sch.uk::386239f9-13e9-4ebd-bbf2-00249dddc16a" providerId="AD" clId="Web-{7D0FCA80-0D56-3AAC-1403-37EC78F46936}" dt="2022-07-05T13:36:00.181" v="13" actId="14100"/>
          <ac:picMkLst>
            <pc:docMk/>
            <pc:sldMk cId="0" sldId="268"/>
            <ac:picMk id="3" creationId="{F86E40A9-7A52-CD24-A748-E51CFDFE26F2}"/>
          </ac:picMkLst>
        </pc:picChg>
      </pc:sldChg>
    </pc:docChg>
  </pc:docChgLst>
  <pc:docChgLst>
    <pc:chgData name="IT Technical" userId="386239f9-13e9-4ebd-bbf2-00249dddc16a" providerId="ADAL" clId="{0DED3D57-E892-4530-B5B9-60D4436D52C5}"/>
    <pc:docChg chg="undo custSel delSld modSld modMainMaster">
      <pc:chgData name="IT Technical" userId="386239f9-13e9-4ebd-bbf2-00249dddc16a" providerId="ADAL" clId="{0DED3D57-E892-4530-B5B9-60D4436D52C5}" dt="2022-07-12T11:00:00.103" v="1008" actId="2696"/>
      <pc:docMkLst>
        <pc:docMk/>
      </pc:docMkLst>
      <pc:sldChg chg="addSp delSp modSp">
        <pc:chgData name="IT Technical" userId="386239f9-13e9-4ebd-bbf2-00249dddc16a" providerId="ADAL" clId="{0DED3D57-E892-4530-B5B9-60D4436D52C5}" dt="2022-07-12T10:23:51.752" v="460" actId="14100"/>
        <pc:sldMkLst>
          <pc:docMk/>
          <pc:sldMk cId="0" sldId="263"/>
        </pc:sldMkLst>
        <pc:spChg chg="add mod">
          <ac:chgData name="IT Technical" userId="386239f9-13e9-4ebd-bbf2-00249dddc16a" providerId="ADAL" clId="{0DED3D57-E892-4530-B5B9-60D4436D52C5}" dt="2022-07-12T10:20:12.920" v="374" actId="1076"/>
          <ac:spMkLst>
            <pc:docMk/>
            <pc:sldMk cId="0" sldId="263"/>
            <ac:spMk id="2" creationId="{A7FC8E8E-8CA1-42C9-BEBC-792D4677C4F7}"/>
          </ac:spMkLst>
        </pc:spChg>
        <pc:spChg chg="add mod">
          <ac:chgData name="IT Technical" userId="386239f9-13e9-4ebd-bbf2-00249dddc16a" providerId="ADAL" clId="{0DED3D57-E892-4530-B5B9-60D4436D52C5}" dt="2022-07-12T10:23:51.752" v="460" actId="14100"/>
          <ac:spMkLst>
            <pc:docMk/>
            <pc:sldMk cId="0" sldId="263"/>
            <ac:spMk id="3" creationId="{B8AD9449-B062-4281-A99B-272C66B6A325}"/>
          </ac:spMkLst>
        </pc:spChg>
        <pc:picChg chg="add del mod">
          <ac:chgData name="IT Technical" userId="386239f9-13e9-4ebd-bbf2-00249dddc16a" providerId="ADAL" clId="{0DED3D57-E892-4530-B5B9-60D4436D52C5}" dt="2022-07-12T10:21:06.856" v="378" actId="478"/>
          <ac:picMkLst>
            <pc:docMk/>
            <pc:sldMk cId="0" sldId="263"/>
            <ac:picMk id="1026" creationId="{6C6103CB-2AA6-405D-8C4B-0995161CBC16}"/>
          </ac:picMkLst>
        </pc:picChg>
        <pc:picChg chg="add mod modCrop">
          <ac:chgData name="IT Technical" userId="386239f9-13e9-4ebd-bbf2-00249dddc16a" providerId="ADAL" clId="{0DED3D57-E892-4530-B5B9-60D4436D52C5}" dt="2022-07-12T10:22:39.792" v="394" actId="1076"/>
          <ac:picMkLst>
            <pc:docMk/>
            <pc:sldMk cId="0" sldId="263"/>
            <ac:picMk id="1028" creationId="{CDA032BE-1329-498C-B2AF-D51C244FD9B8}"/>
          </ac:picMkLst>
        </pc:picChg>
        <pc:picChg chg="add mod modCrop">
          <ac:chgData name="IT Technical" userId="386239f9-13e9-4ebd-bbf2-00249dddc16a" providerId="ADAL" clId="{0DED3D57-E892-4530-B5B9-60D4436D52C5}" dt="2022-07-12T10:22:39.792" v="394" actId="1076"/>
          <ac:picMkLst>
            <pc:docMk/>
            <pc:sldMk cId="0" sldId="263"/>
            <ac:picMk id="1030" creationId="{B7DE0C37-5E73-4684-82AD-03623E86BDCA}"/>
          </ac:picMkLst>
        </pc:picChg>
      </pc:sldChg>
      <pc:sldChg chg="del">
        <pc:chgData name="IT Technical" userId="386239f9-13e9-4ebd-bbf2-00249dddc16a" providerId="ADAL" clId="{0DED3D57-E892-4530-B5B9-60D4436D52C5}" dt="2022-07-12T10:59:56.929" v="1006" actId="2696"/>
        <pc:sldMkLst>
          <pc:docMk/>
          <pc:sldMk cId="0" sldId="264"/>
        </pc:sldMkLst>
      </pc:sldChg>
      <pc:sldChg chg="del">
        <pc:chgData name="IT Technical" userId="386239f9-13e9-4ebd-bbf2-00249dddc16a" providerId="ADAL" clId="{0DED3D57-E892-4530-B5B9-60D4436D52C5}" dt="2022-07-12T11:00:00.103" v="1008" actId="2696"/>
        <pc:sldMkLst>
          <pc:docMk/>
          <pc:sldMk cId="0" sldId="265"/>
        </pc:sldMkLst>
      </pc:sldChg>
      <pc:sldChg chg="addSp modSp">
        <pc:chgData name="IT Technical" userId="386239f9-13e9-4ebd-bbf2-00249dddc16a" providerId="ADAL" clId="{0DED3D57-E892-4530-B5B9-60D4436D52C5}" dt="2022-07-12T10:13:40.337" v="365" actId="20577"/>
        <pc:sldMkLst>
          <pc:docMk/>
          <pc:sldMk cId="0" sldId="267"/>
        </pc:sldMkLst>
        <pc:spChg chg="add mod">
          <ac:chgData name="IT Technical" userId="386239f9-13e9-4ebd-bbf2-00249dddc16a" providerId="ADAL" clId="{0DED3D57-E892-4530-B5B9-60D4436D52C5}" dt="2022-07-12T10:13:25.764" v="359" actId="255"/>
          <ac:spMkLst>
            <pc:docMk/>
            <pc:sldMk cId="0" sldId="267"/>
            <ac:spMk id="3" creationId="{55499C4D-938F-4ADF-B8C8-5A8DCE6ED1D2}"/>
          </ac:spMkLst>
        </pc:spChg>
        <pc:spChg chg="add mod">
          <ac:chgData name="IT Technical" userId="386239f9-13e9-4ebd-bbf2-00249dddc16a" providerId="ADAL" clId="{0DED3D57-E892-4530-B5B9-60D4436D52C5}" dt="2022-07-12T10:13:40.337" v="365" actId="20577"/>
          <ac:spMkLst>
            <pc:docMk/>
            <pc:sldMk cId="0" sldId="267"/>
            <ac:spMk id="6" creationId="{74B353EC-5024-4563-878F-901BBF25DADD}"/>
          </ac:spMkLst>
        </pc:spChg>
        <pc:picChg chg="mod modCrop">
          <ac:chgData name="IT Technical" userId="386239f9-13e9-4ebd-bbf2-00249dddc16a" providerId="ADAL" clId="{0DED3D57-E892-4530-B5B9-60D4436D52C5}" dt="2022-07-12T10:12:18.796" v="233" actId="1076"/>
          <ac:picMkLst>
            <pc:docMk/>
            <pc:sldMk cId="0" sldId="267"/>
            <ac:picMk id="2" creationId="{342B53D9-4A4E-1EA2-9FBE-6F11B0395F85}"/>
          </ac:picMkLst>
        </pc:picChg>
      </pc:sldChg>
      <pc:sldChg chg="addSp modSp">
        <pc:chgData name="IT Technical" userId="386239f9-13e9-4ebd-bbf2-00249dddc16a" providerId="ADAL" clId="{0DED3D57-E892-4530-B5B9-60D4436D52C5}" dt="2022-07-12T10:11:18.340" v="224" actId="20577"/>
        <pc:sldMkLst>
          <pc:docMk/>
          <pc:sldMk cId="0" sldId="268"/>
        </pc:sldMkLst>
        <pc:spChg chg="add mod">
          <ac:chgData name="IT Technical" userId="386239f9-13e9-4ebd-bbf2-00249dddc16a" providerId="ADAL" clId="{0DED3D57-E892-4530-B5B9-60D4436D52C5}" dt="2022-07-12T10:10:09.963" v="217" actId="20577"/>
          <ac:spMkLst>
            <pc:docMk/>
            <pc:sldMk cId="0" sldId="268"/>
            <ac:spMk id="4" creationId="{5E7708D4-EFA5-4566-8792-CACEF070AF3F}"/>
          </ac:spMkLst>
        </pc:spChg>
        <pc:spChg chg="add mod">
          <ac:chgData name="IT Technical" userId="386239f9-13e9-4ebd-bbf2-00249dddc16a" providerId="ADAL" clId="{0DED3D57-E892-4530-B5B9-60D4436D52C5}" dt="2022-07-12T10:11:18.340" v="224" actId="20577"/>
          <ac:spMkLst>
            <pc:docMk/>
            <pc:sldMk cId="0" sldId="268"/>
            <ac:spMk id="6" creationId="{BF8BD741-1030-4A23-8BD6-0DC875EECB0B}"/>
          </ac:spMkLst>
        </pc:spChg>
        <pc:picChg chg="mod ord">
          <ac:chgData name="IT Technical" userId="386239f9-13e9-4ebd-bbf2-00249dddc16a" providerId="ADAL" clId="{0DED3D57-E892-4530-B5B9-60D4436D52C5}" dt="2022-07-12T10:09:17.366" v="126" actId="166"/>
          <ac:picMkLst>
            <pc:docMk/>
            <pc:sldMk cId="0" sldId="268"/>
            <ac:picMk id="2" creationId="{A1B01249-F6FA-ABCB-E35A-32C36532B907}"/>
          </ac:picMkLst>
        </pc:picChg>
        <pc:picChg chg="mod">
          <ac:chgData name="IT Technical" userId="386239f9-13e9-4ebd-bbf2-00249dddc16a" providerId="ADAL" clId="{0DED3D57-E892-4530-B5B9-60D4436D52C5}" dt="2022-07-12T10:10:14.860" v="218" actId="1076"/>
          <ac:picMkLst>
            <pc:docMk/>
            <pc:sldMk cId="0" sldId="268"/>
            <ac:picMk id="3" creationId="{F86E40A9-7A52-CD24-A748-E51CFDFE26F2}"/>
          </ac:picMkLst>
        </pc:picChg>
      </pc:sldChg>
      <pc:sldChg chg="addSp modSp">
        <pc:chgData name="IT Technical" userId="386239f9-13e9-4ebd-bbf2-00249dddc16a" providerId="ADAL" clId="{0DED3D57-E892-4530-B5B9-60D4436D52C5}" dt="2022-07-12T10:08:44.539" v="123" actId="20577"/>
        <pc:sldMkLst>
          <pc:docMk/>
          <pc:sldMk cId="0" sldId="269"/>
        </pc:sldMkLst>
        <pc:spChg chg="add mod">
          <ac:chgData name="IT Technical" userId="386239f9-13e9-4ebd-bbf2-00249dddc16a" providerId="ADAL" clId="{0DED3D57-E892-4530-B5B9-60D4436D52C5}" dt="2022-07-12T10:08:06.076" v="117" actId="14100"/>
          <ac:spMkLst>
            <pc:docMk/>
            <pc:sldMk cId="0" sldId="269"/>
            <ac:spMk id="2" creationId="{626A0547-88AD-4844-B90A-E2C832B59B02}"/>
          </ac:spMkLst>
        </pc:spChg>
        <pc:spChg chg="add mod">
          <ac:chgData name="IT Technical" userId="386239f9-13e9-4ebd-bbf2-00249dddc16a" providerId="ADAL" clId="{0DED3D57-E892-4530-B5B9-60D4436D52C5}" dt="2022-07-12T10:08:44.539" v="123" actId="20577"/>
          <ac:spMkLst>
            <pc:docMk/>
            <pc:sldMk cId="0" sldId="269"/>
            <ac:spMk id="3" creationId="{18623A22-C98F-4D99-9EEA-C9E93A4A7699}"/>
          </ac:spMkLst>
        </pc:spChg>
      </pc:sldChg>
      <pc:sldChg chg="addSp delSp modSp">
        <pc:chgData name="IT Technical" userId="386239f9-13e9-4ebd-bbf2-00249dddc16a" providerId="ADAL" clId="{0DED3D57-E892-4530-B5B9-60D4436D52C5}" dt="2022-07-12T10:46:28.581" v="779" actId="1076"/>
        <pc:sldMkLst>
          <pc:docMk/>
          <pc:sldMk cId="0" sldId="270"/>
        </pc:sldMkLst>
        <pc:spChg chg="add mod">
          <ac:chgData name="IT Technical" userId="386239f9-13e9-4ebd-bbf2-00249dddc16a" providerId="ADAL" clId="{0DED3D57-E892-4530-B5B9-60D4436D52C5}" dt="2022-07-12T10:45:19.149" v="774" actId="1076"/>
          <ac:spMkLst>
            <pc:docMk/>
            <pc:sldMk cId="0" sldId="270"/>
            <ac:spMk id="2" creationId="{229B9B4F-6200-4EC3-B2D5-34FFDD4C060F}"/>
          </ac:spMkLst>
        </pc:spChg>
        <pc:spChg chg="add mod">
          <ac:chgData name="IT Technical" userId="386239f9-13e9-4ebd-bbf2-00249dddc16a" providerId="ADAL" clId="{0DED3D57-E892-4530-B5B9-60D4436D52C5}" dt="2022-07-12T10:46:28.581" v="779" actId="1076"/>
          <ac:spMkLst>
            <pc:docMk/>
            <pc:sldMk cId="0" sldId="270"/>
            <ac:spMk id="7" creationId="{1BA1D33F-F814-4170-8755-0ED39C898C06}"/>
          </ac:spMkLst>
        </pc:spChg>
        <pc:picChg chg="add mod ord">
          <ac:chgData name="IT Technical" userId="386239f9-13e9-4ebd-bbf2-00249dddc16a" providerId="ADAL" clId="{0DED3D57-E892-4530-B5B9-60D4436D52C5}" dt="2022-07-12T10:43:56.605" v="688" actId="1076"/>
          <ac:picMkLst>
            <pc:docMk/>
            <pc:sldMk cId="0" sldId="270"/>
            <ac:picMk id="7170" creationId="{B6D5CA51-97B6-41E5-BE2A-7C016D6806F1}"/>
          </ac:picMkLst>
        </pc:picChg>
        <pc:picChg chg="add mod modCrop">
          <ac:chgData name="IT Technical" userId="386239f9-13e9-4ebd-bbf2-00249dddc16a" providerId="ADAL" clId="{0DED3D57-E892-4530-B5B9-60D4436D52C5}" dt="2022-07-12T10:44:02.133" v="689" actId="14100"/>
          <ac:picMkLst>
            <pc:docMk/>
            <pc:sldMk cId="0" sldId="270"/>
            <ac:picMk id="7172" creationId="{12644266-8B7D-4106-B3C0-E4D1D096B48A}"/>
          </ac:picMkLst>
        </pc:picChg>
        <pc:picChg chg="add del">
          <ac:chgData name="IT Technical" userId="386239f9-13e9-4ebd-bbf2-00249dddc16a" providerId="ADAL" clId="{0DED3D57-E892-4530-B5B9-60D4436D52C5}" dt="2022-07-12T10:46:08.171" v="776"/>
          <ac:picMkLst>
            <pc:docMk/>
            <pc:sldMk cId="0" sldId="270"/>
            <ac:picMk id="7174" creationId="{B8D10DAA-3750-42DA-8660-326799DD593D}"/>
          </ac:picMkLst>
        </pc:picChg>
      </pc:sldChg>
      <pc:sldChg chg="del">
        <pc:chgData name="IT Technical" userId="386239f9-13e9-4ebd-bbf2-00249dddc16a" providerId="ADAL" clId="{0DED3D57-E892-4530-B5B9-60D4436D52C5}" dt="2022-07-12T10:59:59.191" v="1007" actId="2696"/>
        <pc:sldMkLst>
          <pc:docMk/>
          <pc:sldMk cId="0" sldId="272"/>
        </pc:sldMkLst>
      </pc:sldChg>
      <pc:sldChg chg="addSp delSp modSp">
        <pc:chgData name="IT Technical" userId="386239f9-13e9-4ebd-bbf2-00249dddc16a" providerId="ADAL" clId="{0DED3D57-E892-4530-B5B9-60D4436D52C5}" dt="2022-07-12T10:32:16.557" v="639" actId="20577"/>
        <pc:sldMkLst>
          <pc:docMk/>
          <pc:sldMk cId="3166299618" sldId="273"/>
        </pc:sldMkLst>
        <pc:spChg chg="mod">
          <ac:chgData name="IT Technical" userId="386239f9-13e9-4ebd-bbf2-00249dddc16a" providerId="ADAL" clId="{0DED3D57-E892-4530-B5B9-60D4436D52C5}" dt="2022-07-12T10:32:16.557" v="639" actId="20577"/>
          <ac:spMkLst>
            <pc:docMk/>
            <pc:sldMk cId="3166299618" sldId="273"/>
            <ac:spMk id="3" creationId="{B8AD9449-B062-4281-A99B-272C66B6A325}"/>
          </ac:spMkLst>
        </pc:spChg>
        <pc:picChg chg="del">
          <ac:chgData name="IT Technical" userId="386239f9-13e9-4ebd-bbf2-00249dddc16a" providerId="ADAL" clId="{0DED3D57-E892-4530-B5B9-60D4436D52C5}" dt="2022-07-12T10:25:19.231" v="521" actId="478"/>
          <ac:picMkLst>
            <pc:docMk/>
            <pc:sldMk cId="3166299618" sldId="273"/>
            <ac:picMk id="1028" creationId="{CDA032BE-1329-498C-B2AF-D51C244FD9B8}"/>
          </ac:picMkLst>
        </pc:picChg>
        <pc:picChg chg="del">
          <ac:chgData name="IT Technical" userId="386239f9-13e9-4ebd-bbf2-00249dddc16a" providerId="ADAL" clId="{0DED3D57-E892-4530-B5B9-60D4436D52C5}" dt="2022-07-12T10:25:20.961" v="522" actId="478"/>
          <ac:picMkLst>
            <pc:docMk/>
            <pc:sldMk cId="3166299618" sldId="273"/>
            <ac:picMk id="1030" creationId="{B7DE0C37-5E73-4684-82AD-03623E86BDCA}"/>
          </ac:picMkLst>
        </pc:picChg>
        <pc:picChg chg="add del mod modCrop">
          <ac:chgData name="IT Technical" userId="386239f9-13e9-4ebd-bbf2-00249dddc16a" providerId="ADAL" clId="{0DED3D57-E892-4530-B5B9-60D4436D52C5}" dt="2022-07-12T10:27:38.308" v="591" actId="478"/>
          <ac:picMkLst>
            <pc:docMk/>
            <pc:sldMk cId="3166299618" sldId="273"/>
            <ac:picMk id="5122" creationId="{726FCE89-19B7-4574-822F-52E182CD8A01}"/>
          </ac:picMkLst>
        </pc:picChg>
        <pc:picChg chg="add mod modCrop">
          <ac:chgData name="IT Technical" userId="386239f9-13e9-4ebd-bbf2-00249dddc16a" providerId="ADAL" clId="{0DED3D57-E892-4530-B5B9-60D4436D52C5}" dt="2022-07-12T10:30:35.714" v="613" actId="1037"/>
          <ac:picMkLst>
            <pc:docMk/>
            <pc:sldMk cId="3166299618" sldId="273"/>
            <ac:picMk id="5124" creationId="{BEA33775-E42C-4A7D-A9EA-BC489276261D}"/>
          </ac:picMkLst>
        </pc:picChg>
        <pc:picChg chg="add mod">
          <ac:chgData name="IT Technical" userId="386239f9-13e9-4ebd-bbf2-00249dddc16a" providerId="ADAL" clId="{0DED3D57-E892-4530-B5B9-60D4436D52C5}" dt="2022-07-12T10:30:45.935" v="614" actId="1076"/>
          <ac:picMkLst>
            <pc:docMk/>
            <pc:sldMk cId="3166299618" sldId="273"/>
            <ac:picMk id="5126" creationId="{EFC3A045-E616-4B51-B39F-F28E426AB25F}"/>
          </ac:picMkLst>
        </pc:picChg>
        <pc:picChg chg="add mod modCrop">
          <ac:chgData name="IT Technical" userId="386239f9-13e9-4ebd-bbf2-00249dddc16a" providerId="ADAL" clId="{0DED3D57-E892-4530-B5B9-60D4436D52C5}" dt="2022-07-12T10:30:17.783" v="609" actId="1076"/>
          <ac:picMkLst>
            <pc:docMk/>
            <pc:sldMk cId="3166299618" sldId="273"/>
            <ac:picMk id="5128" creationId="{5DBC38EC-2732-4FD1-A89C-7363B12F0DA1}"/>
          </ac:picMkLst>
        </pc:picChg>
        <pc:picChg chg="add mod modCrop">
          <ac:chgData name="IT Technical" userId="386239f9-13e9-4ebd-bbf2-00249dddc16a" providerId="ADAL" clId="{0DED3D57-E892-4530-B5B9-60D4436D52C5}" dt="2022-07-12T10:32:00.040" v="622" actId="1036"/>
          <ac:picMkLst>
            <pc:docMk/>
            <pc:sldMk cId="3166299618" sldId="273"/>
            <ac:picMk id="5130" creationId="{A177869B-7E81-4617-9E67-0C8873A058BC}"/>
          </ac:picMkLst>
        </pc:picChg>
      </pc:sldChg>
      <pc:sldChg chg="addSp delSp modSp">
        <pc:chgData name="IT Technical" userId="386239f9-13e9-4ebd-bbf2-00249dddc16a" providerId="ADAL" clId="{0DED3D57-E892-4530-B5B9-60D4436D52C5}" dt="2022-07-12T10:40:44.686" v="672" actId="14100"/>
        <pc:sldMkLst>
          <pc:docMk/>
          <pc:sldMk cId="3880308948" sldId="274"/>
        </pc:sldMkLst>
        <pc:picChg chg="del">
          <ac:chgData name="IT Technical" userId="386239f9-13e9-4ebd-bbf2-00249dddc16a" providerId="ADAL" clId="{0DED3D57-E892-4530-B5B9-60D4436D52C5}" dt="2022-07-12T10:32:42.066" v="640" actId="478"/>
          <ac:picMkLst>
            <pc:docMk/>
            <pc:sldMk cId="3880308948" sldId="274"/>
            <ac:picMk id="5124" creationId="{BEA33775-E42C-4A7D-A9EA-BC489276261D}"/>
          </ac:picMkLst>
        </pc:picChg>
        <pc:picChg chg="del">
          <ac:chgData name="IT Technical" userId="386239f9-13e9-4ebd-bbf2-00249dddc16a" providerId="ADAL" clId="{0DED3D57-E892-4530-B5B9-60D4436D52C5}" dt="2022-07-12T10:32:44.586" v="641" actId="478"/>
          <ac:picMkLst>
            <pc:docMk/>
            <pc:sldMk cId="3880308948" sldId="274"/>
            <ac:picMk id="5126" creationId="{EFC3A045-E616-4B51-B39F-F28E426AB25F}"/>
          </ac:picMkLst>
        </pc:picChg>
        <pc:picChg chg="del">
          <ac:chgData name="IT Technical" userId="386239f9-13e9-4ebd-bbf2-00249dddc16a" providerId="ADAL" clId="{0DED3D57-E892-4530-B5B9-60D4436D52C5}" dt="2022-07-12T10:32:46.240" v="643" actId="478"/>
          <ac:picMkLst>
            <pc:docMk/>
            <pc:sldMk cId="3880308948" sldId="274"/>
            <ac:picMk id="5128" creationId="{5DBC38EC-2732-4FD1-A89C-7363B12F0DA1}"/>
          </ac:picMkLst>
        </pc:picChg>
        <pc:picChg chg="del">
          <ac:chgData name="IT Technical" userId="386239f9-13e9-4ebd-bbf2-00249dddc16a" providerId="ADAL" clId="{0DED3D57-E892-4530-B5B9-60D4436D52C5}" dt="2022-07-12T10:32:45.636" v="642" actId="478"/>
          <ac:picMkLst>
            <pc:docMk/>
            <pc:sldMk cId="3880308948" sldId="274"/>
            <ac:picMk id="5130" creationId="{A177869B-7E81-4617-9E67-0C8873A058BC}"/>
          </ac:picMkLst>
        </pc:picChg>
        <pc:picChg chg="add mod ord modCrop">
          <ac:chgData name="IT Technical" userId="386239f9-13e9-4ebd-bbf2-00249dddc16a" providerId="ADAL" clId="{0DED3D57-E892-4530-B5B9-60D4436D52C5}" dt="2022-07-12T10:40:30.245" v="671" actId="14100"/>
          <ac:picMkLst>
            <pc:docMk/>
            <pc:sldMk cId="3880308948" sldId="274"/>
            <ac:picMk id="6146" creationId="{EAFC4705-A355-4ED7-ABEA-D83D7385F639}"/>
          </ac:picMkLst>
        </pc:picChg>
        <pc:picChg chg="add mod modCrop">
          <ac:chgData name="IT Technical" userId="386239f9-13e9-4ebd-bbf2-00249dddc16a" providerId="ADAL" clId="{0DED3D57-E892-4530-B5B9-60D4436D52C5}" dt="2022-07-12T10:40:44.686" v="672" actId="14100"/>
          <ac:picMkLst>
            <pc:docMk/>
            <pc:sldMk cId="3880308948" sldId="274"/>
            <ac:picMk id="6148" creationId="{129CC2FC-6282-4888-AE33-C4CF70731E01}"/>
          </ac:picMkLst>
        </pc:picChg>
        <pc:picChg chg="add mod modCrop">
          <ac:chgData name="IT Technical" userId="386239f9-13e9-4ebd-bbf2-00249dddc16a" providerId="ADAL" clId="{0DED3D57-E892-4530-B5B9-60D4436D52C5}" dt="2022-07-12T10:39:25.717" v="663" actId="14100"/>
          <ac:picMkLst>
            <pc:docMk/>
            <pc:sldMk cId="3880308948" sldId="274"/>
            <ac:picMk id="6150" creationId="{33DDC918-0875-45DB-88E5-E20F0E2B212E}"/>
          </ac:picMkLst>
        </pc:picChg>
      </pc:sldChg>
      <pc:sldChg chg="addSp delSp modSp">
        <pc:chgData name="IT Technical" userId="386239f9-13e9-4ebd-bbf2-00249dddc16a" providerId="ADAL" clId="{0DED3D57-E892-4530-B5B9-60D4436D52C5}" dt="2022-07-12T10:50:00.867" v="856" actId="14100"/>
        <pc:sldMkLst>
          <pc:docMk/>
          <pc:sldMk cId="116035547" sldId="275"/>
        </pc:sldMkLst>
        <pc:spChg chg="mod">
          <ac:chgData name="IT Technical" userId="386239f9-13e9-4ebd-bbf2-00249dddc16a" providerId="ADAL" clId="{0DED3D57-E892-4530-B5B9-60D4436D52C5}" dt="2022-07-12T10:48:07.798" v="829" actId="14100"/>
          <ac:spMkLst>
            <pc:docMk/>
            <pc:sldMk cId="116035547" sldId="275"/>
            <ac:spMk id="3" creationId="{B8AD9449-B062-4281-A99B-272C66B6A325}"/>
          </ac:spMkLst>
        </pc:spChg>
        <pc:picChg chg="del">
          <ac:chgData name="IT Technical" userId="386239f9-13e9-4ebd-bbf2-00249dddc16a" providerId="ADAL" clId="{0DED3D57-E892-4530-B5B9-60D4436D52C5}" dt="2022-07-12T10:48:13.449" v="830" actId="478"/>
          <ac:picMkLst>
            <pc:docMk/>
            <pc:sldMk cId="116035547" sldId="275"/>
            <ac:picMk id="6146" creationId="{EAFC4705-A355-4ED7-ABEA-D83D7385F639}"/>
          </ac:picMkLst>
        </pc:picChg>
        <pc:picChg chg="del">
          <ac:chgData name="IT Technical" userId="386239f9-13e9-4ebd-bbf2-00249dddc16a" providerId="ADAL" clId="{0DED3D57-E892-4530-B5B9-60D4436D52C5}" dt="2022-07-12T10:48:13.449" v="830" actId="478"/>
          <ac:picMkLst>
            <pc:docMk/>
            <pc:sldMk cId="116035547" sldId="275"/>
            <ac:picMk id="6148" creationId="{129CC2FC-6282-4888-AE33-C4CF70731E01}"/>
          </ac:picMkLst>
        </pc:picChg>
        <pc:picChg chg="del">
          <ac:chgData name="IT Technical" userId="386239f9-13e9-4ebd-bbf2-00249dddc16a" providerId="ADAL" clId="{0DED3D57-E892-4530-B5B9-60D4436D52C5}" dt="2022-07-12T10:48:13.449" v="830" actId="478"/>
          <ac:picMkLst>
            <pc:docMk/>
            <pc:sldMk cId="116035547" sldId="275"/>
            <ac:picMk id="6150" creationId="{33DDC918-0875-45DB-88E5-E20F0E2B212E}"/>
          </ac:picMkLst>
        </pc:picChg>
        <pc:picChg chg="add mod">
          <ac:chgData name="IT Technical" userId="386239f9-13e9-4ebd-bbf2-00249dddc16a" providerId="ADAL" clId="{0DED3D57-E892-4530-B5B9-60D4436D52C5}" dt="2022-07-12T10:50:00.867" v="856" actId="14100"/>
          <ac:picMkLst>
            <pc:docMk/>
            <pc:sldMk cId="116035547" sldId="275"/>
            <ac:picMk id="8194" creationId="{EB494609-30FD-4EAD-8BFF-BA014443D11B}"/>
          </ac:picMkLst>
        </pc:picChg>
        <pc:picChg chg="add mod">
          <ac:chgData name="IT Technical" userId="386239f9-13e9-4ebd-bbf2-00249dddc16a" providerId="ADAL" clId="{0DED3D57-E892-4530-B5B9-60D4436D52C5}" dt="2022-07-12T10:49:44.172" v="850" actId="14100"/>
          <ac:picMkLst>
            <pc:docMk/>
            <pc:sldMk cId="116035547" sldId="275"/>
            <ac:picMk id="8196" creationId="{A53D8EEB-08EE-440B-B331-9C1BE1E4CB4B}"/>
          </ac:picMkLst>
        </pc:picChg>
        <pc:picChg chg="add mod">
          <ac:chgData name="IT Technical" userId="386239f9-13e9-4ebd-bbf2-00249dddc16a" providerId="ADAL" clId="{0DED3D57-E892-4530-B5B9-60D4436D52C5}" dt="2022-07-12T10:49:57.483" v="855" actId="14100"/>
          <ac:picMkLst>
            <pc:docMk/>
            <pc:sldMk cId="116035547" sldId="275"/>
            <ac:picMk id="8198" creationId="{6CF047B8-0A9E-4BEE-BA11-55B8327849D7}"/>
          </ac:picMkLst>
        </pc:picChg>
      </pc:sldChg>
      <pc:sldChg chg="addSp delSp modSp">
        <pc:chgData name="IT Technical" userId="386239f9-13e9-4ebd-bbf2-00249dddc16a" providerId="ADAL" clId="{0DED3D57-E892-4530-B5B9-60D4436D52C5}" dt="2022-07-12T10:59:47.923" v="1005" actId="1036"/>
        <pc:sldMkLst>
          <pc:docMk/>
          <pc:sldMk cId="3737309925" sldId="276"/>
        </pc:sldMkLst>
        <pc:spChg chg="mod">
          <ac:chgData name="IT Technical" userId="386239f9-13e9-4ebd-bbf2-00249dddc16a" providerId="ADAL" clId="{0DED3D57-E892-4530-B5B9-60D4436D52C5}" dt="2022-07-12T10:56:44.086" v="971" actId="20577"/>
          <ac:spMkLst>
            <pc:docMk/>
            <pc:sldMk cId="3737309925" sldId="276"/>
            <ac:spMk id="3" creationId="{B8AD9449-B062-4281-A99B-272C66B6A325}"/>
          </ac:spMkLst>
        </pc:spChg>
        <pc:picChg chg="add mod">
          <ac:chgData name="IT Technical" userId="386239f9-13e9-4ebd-bbf2-00249dddc16a" providerId="ADAL" clId="{0DED3D57-E892-4530-B5B9-60D4436D52C5}" dt="2022-07-12T10:59:47.923" v="1005" actId="1036"/>
          <ac:picMkLst>
            <pc:docMk/>
            <pc:sldMk cId="3737309925" sldId="276"/>
            <ac:picMk id="5" creationId="{F1877C98-A3F5-4196-AF6B-4EA8303404E0}"/>
          </ac:picMkLst>
        </pc:picChg>
        <pc:picChg chg="add mod modCrop">
          <ac:chgData name="IT Technical" userId="386239f9-13e9-4ebd-bbf2-00249dddc16a" providerId="ADAL" clId="{0DED3D57-E892-4530-B5B9-60D4436D52C5}" dt="2022-07-12T10:59:36.096" v="1003" actId="14100"/>
          <ac:picMkLst>
            <pc:docMk/>
            <pc:sldMk cId="3737309925" sldId="276"/>
            <ac:picMk id="7" creationId="{5351BD17-820F-4784-BBC7-B89445C0F896}"/>
          </ac:picMkLst>
        </pc:picChg>
        <pc:picChg chg="add mod ord modCrop">
          <ac:chgData name="IT Technical" userId="386239f9-13e9-4ebd-bbf2-00249dddc16a" providerId="ADAL" clId="{0DED3D57-E892-4530-B5B9-60D4436D52C5}" dt="2022-07-12T10:59:43.666" v="1004" actId="166"/>
          <ac:picMkLst>
            <pc:docMk/>
            <pc:sldMk cId="3737309925" sldId="276"/>
            <ac:picMk id="9" creationId="{EEF1E552-6C62-4830-91AB-70CAF1ED8AA9}"/>
          </ac:picMkLst>
        </pc:picChg>
        <pc:picChg chg="add mod modCrop">
          <ac:chgData name="IT Technical" userId="386239f9-13e9-4ebd-bbf2-00249dddc16a" providerId="ADAL" clId="{0DED3D57-E892-4530-B5B9-60D4436D52C5}" dt="2022-07-12T10:58:47.959" v="993" actId="1076"/>
          <ac:picMkLst>
            <pc:docMk/>
            <pc:sldMk cId="3737309925" sldId="276"/>
            <ac:picMk id="11" creationId="{4637D0BC-A47F-4A0E-BB6F-FF1BD08808DC}"/>
          </ac:picMkLst>
        </pc:picChg>
        <pc:picChg chg="del">
          <ac:chgData name="IT Technical" userId="386239f9-13e9-4ebd-bbf2-00249dddc16a" providerId="ADAL" clId="{0DED3D57-E892-4530-B5B9-60D4436D52C5}" dt="2022-07-12T10:56:57.612" v="974" actId="478"/>
          <ac:picMkLst>
            <pc:docMk/>
            <pc:sldMk cId="3737309925" sldId="276"/>
            <ac:picMk id="8194" creationId="{EB494609-30FD-4EAD-8BFF-BA014443D11B}"/>
          </ac:picMkLst>
        </pc:picChg>
        <pc:picChg chg="del">
          <ac:chgData name="IT Technical" userId="386239f9-13e9-4ebd-bbf2-00249dddc16a" providerId="ADAL" clId="{0DED3D57-E892-4530-B5B9-60D4436D52C5}" dt="2022-07-12T10:56:55.876" v="973" actId="478"/>
          <ac:picMkLst>
            <pc:docMk/>
            <pc:sldMk cId="3737309925" sldId="276"/>
            <ac:picMk id="8196" creationId="{A53D8EEB-08EE-440B-B331-9C1BE1E4CB4B}"/>
          </ac:picMkLst>
        </pc:picChg>
        <pc:picChg chg="del">
          <ac:chgData name="IT Technical" userId="386239f9-13e9-4ebd-bbf2-00249dddc16a" providerId="ADAL" clId="{0DED3D57-E892-4530-B5B9-60D4436D52C5}" dt="2022-07-12T10:56:54.060" v="972" actId="478"/>
          <ac:picMkLst>
            <pc:docMk/>
            <pc:sldMk cId="3737309925" sldId="276"/>
            <ac:picMk id="8198" creationId="{6CF047B8-0A9E-4BEE-BA11-55B8327849D7}"/>
          </ac:picMkLst>
        </pc:picChg>
      </pc:sldChg>
      <pc:sldMasterChg chg="modSldLayout">
        <pc:chgData name="IT Technical" userId="386239f9-13e9-4ebd-bbf2-00249dddc16a" providerId="ADAL" clId="{0DED3D57-E892-4530-B5B9-60D4436D52C5}" dt="2022-07-12T10:04:59.213" v="1" actId="11529"/>
        <pc:sldMasterMkLst>
          <pc:docMk/>
          <pc:sldMasterMk cId="0" sldId="2147483648"/>
        </pc:sldMasterMkLst>
        <pc:sldLayoutChg chg="addSp delSp modSp">
          <pc:chgData name="IT Technical" userId="386239f9-13e9-4ebd-bbf2-00249dddc16a" providerId="ADAL" clId="{0DED3D57-E892-4530-B5B9-60D4436D52C5}" dt="2022-07-12T10:04:59.213" v="1" actId="11529"/>
          <pc:sldLayoutMkLst>
            <pc:docMk/>
            <pc:sldMasterMk cId="0" sldId="2147483648"/>
            <pc:sldLayoutMk cId="1759858858" sldId="2147483755"/>
          </pc:sldLayoutMkLst>
          <pc:spChg chg="add del">
            <ac:chgData name="IT Technical" userId="386239f9-13e9-4ebd-bbf2-00249dddc16a" providerId="ADAL" clId="{0DED3D57-E892-4530-B5B9-60D4436D52C5}" dt="2022-07-12T10:04:59.213" v="1" actId="11529"/>
            <ac:spMkLst>
              <pc:docMk/>
              <pc:sldMasterMk cId="0" sldId="2147483648"/>
              <pc:sldLayoutMk cId="1759858858" sldId="2147483755"/>
              <ac:spMk id="6" creationId="{D4A7F684-55DF-420B-B356-B41314CF0BF0}"/>
            </ac:spMkLst>
          </pc:spChg>
          <pc:spChg chg="add del mod">
            <ac:chgData name="IT Technical" userId="386239f9-13e9-4ebd-bbf2-00249dddc16a" providerId="ADAL" clId="{0DED3D57-E892-4530-B5B9-60D4436D52C5}" dt="2022-07-12T10:04:59.213" v="1" actId="11529"/>
            <ac:spMkLst>
              <pc:docMk/>
              <pc:sldMasterMk cId="0" sldId="2147483648"/>
              <pc:sldLayoutMk cId="1759858858" sldId="2147483755"/>
              <ac:spMk id="7" creationId="{D30090D4-F927-4991-88B3-6A78F6220CC1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273DC715-C42E-EEC5-3E67-BFD270431C3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BFBA7687-0AAE-1E1C-7797-53C350354FA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7E34429E-5EF2-4194-B305-73EB19BCF89D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F1FCDE18-3FE8-D987-CC27-65B1B9A6DA7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5605" name="Rectangle 5">
            <a:extLst>
              <a:ext uri="{FF2B5EF4-FFF2-40B4-BE49-F238E27FC236}">
                <a16:creationId xmlns:a16="http://schemas.microsoft.com/office/drawing/2014/main" id="{0643E5C5-0BB0-C063-01B0-813AFF98100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2D86B53-46C3-4C4F-A739-66F6A06FE9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8EA84A75-448C-3252-6407-08BDE65FE92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1A4AC22A-90FA-6B3F-079C-6532F7C792C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104860E3-FBFD-4A28-9AA7-3A26E28EBC60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BAD1F68B-226C-13DC-F9D2-381139A0CB8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A68B6055-F10C-CB31-6793-EE3141BF414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DEA1876A-088B-D65E-083F-2A0EBB041B2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1" charset="0"/>
                <a:ea typeface="ＭＳ Ｐゴシック" pitchFamily="1" charset="-128"/>
                <a:cs typeface="ＭＳ Ｐゴシック" pitchFamily="1" charset="-128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9" name="Rectangle 7">
            <a:extLst>
              <a:ext uri="{FF2B5EF4-FFF2-40B4-BE49-F238E27FC236}">
                <a16:creationId xmlns:a16="http://schemas.microsoft.com/office/drawing/2014/main" id="{55E8EDF7-FD96-506B-511D-A8C5783D7E8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B110C43-BE05-45AA-949C-A4A156C4F0D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1" charset="0"/>
        <a:ea typeface="ＭＳ Ｐゴシック" pitchFamily="1" charset="-128"/>
        <a:cs typeface="ＭＳ Ｐゴシック" pitchFamily="1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1" charset="0"/>
        <a:ea typeface="ＭＳ Ｐゴシック" pitchFamily="1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1" charset="0"/>
        <a:ea typeface="ＭＳ Ｐゴシック" pitchFamily="1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1" charset="0"/>
        <a:ea typeface="ＭＳ Ｐゴシック" pitchFamily="1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1" charset="0"/>
        <a:ea typeface="ＭＳ Ｐゴシック" pitchFamily="1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1F3D2DC-1EEC-E907-C647-EFFABEF8198D}"/>
              </a:ext>
            </a:extLst>
          </p:cNvPr>
          <p:cNvSpPr/>
          <p:nvPr userDrawn="1"/>
        </p:nvSpPr>
        <p:spPr>
          <a:xfrm>
            <a:off x="0" y="0"/>
            <a:ext cx="183515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4" name="Picture 7" descr="ST George Shield.jpg">
            <a:extLst>
              <a:ext uri="{FF2B5EF4-FFF2-40B4-BE49-F238E27FC236}">
                <a16:creationId xmlns:a16="http://schemas.microsoft.com/office/drawing/2014/main" id="{83890000-AA51-9998-5232-EEBFBE52E2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 bright="6000" contras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11906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D009378-1127-15DE-4ABF-B70B37FD43B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0" y="1989138"/>
            <a:ext cx="18351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GB" altLang="en-US" sz="1400" dirty="0">
                <a:solidFill>
                  <a:srgbClr val="7F7F7F"/>
                </a:solidFill>
                <a:latin typeface="Calibri" panose="020F0502020204030204" pitchFamily="34" charset="0"/>
              </a:rPr>
              <a:t>Be determined and confident, as God will be with you* as you learn, care and share, through work, play and prayer.</a:t>
            </a:r>
          </a:p>
          <a:p>
            <a:pPr algn="ctr" eaLnBrk="1" hangingPunct="1">
              <a:defRPr/>
            </a:pPr>
            <a:r>
              <a:rPr lang="en-GB" altLang="en-US" sz="1400" dirty="0">
                <a:solidFill>
                  <a:srgbClr val="7F7F7F"/>
                </a:solidFill>
                <a:latin typeface="Calibri" panose="020F0502020204030204" pitchFamily="34" charset="0"/>
              </a:rPr>
              <a:t>(*Deuteronomy 31:6)</a:t>
            </a:r>
          </a:p>
          <a:p>
            <a:pPr eaLnBrk="1" hangingPunct="1">
              <a:defRPr/>
            </a:pPr>
            <a:r>
              <a:rPr lang="en-GB" altLang="en-US" sz="1400" dirty="0">
                <a:solidFill>
                  <a:srgbClr val="7F7F7F"/>
                </a:solidFill>
                <a:latin typeface="Calibri" panose="020F0502020204030204" pitchFamily="34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55776" y="764704"/>
            <a:ext cx="5256584" cy="2520280"/>
          </a:xfrm>
        </p:spPr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985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1119-0115-CEE7-78F5-67A2361A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F38F8-D22C-4FEA-8936-C0C11F1ECBEB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77BDAC-5CBC-2EB8-C749-83C74B883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005FD-98DE-3304-31CA-A09B7252CE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0C2DDF-8E04-4CC2-9071-8876274FD8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86887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3CA23-A182-4A88-DA9D-B2C049121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36603-89AC-41FE-A877-A1C71332722D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FB620-636F-DE80-9880-FA1757665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42001E-9C2C-28E8-454E-0EA345114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AC862F-16E7-4B1A-BC08-A58F90269A1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47270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ACD76CD-38CB-E0CB-2980-6A5422EBD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170B1-9355-41E2-A9A4-2BE218886E0F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5FF7F11-ED0E-A901-7C8A-3A43F4F72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70B5D44-CE53-048F-4172-84B5B3FFF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853D81-EC30-4DC9-95C2-6CBDBECA259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7631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D75D791-FB7D-8269-EE17-6DB9D5953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6C9B8-CF3A-42A3-8D7B-0F66BFC78DCE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8CA577-EED0-A881-5339-9E4BE6A141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21151802-6ACD-0406-D398-1DE73446B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FCBFA0-93BA-4537-A591-BAD5DEBD14F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6906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7805D901-E94F-9CFE-1C30-927020D08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213D3-91A6-4457-A332-4A1E74E5EA74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97CF6F9-F270-5FBB-E3EF-93BDC2B15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B957803-3C10-273B-867D-144ACA150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6C97FF-181D-43CC-AACC-10B728137EB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0437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8B00627E-7684-6F8B-9483-95AFF9B3C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A38F8F-A969-4D46-9586-15419A0953FE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DDEE7CC-5F35-27AF-AF6E-0A585C9D5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C631882-0431-8F39-765E-29C22A41F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F6BB28-FB30-4B4B-B45C-A865956C438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42290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122E0D4-9EAB-6AAD-D117-8DFABE329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A5ADB-DCBC-4539-A8D0-C0F11F8D8E5A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0322741-5505-9421-6BC9-6CBE731C2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D58F44A-41B9-5ED4-E99D-01ABBE69A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DD0D9D-6C0A-4620-994B-0C92E1926A2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1156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415800D-6F6F-951C-1AC3-CB6EF3E9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5153A-8BB4-4699-88A5-6D260E6B5A52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C5D4D76-CB6B-7612-28FC-583518C8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EFA4F43-7F25-C958-984B-9ACAA9510C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F77A1C-00A8-41F2-B654-4AA3C5E46E7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145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563F6-AE14-279D-BABD-8C22F2A372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DD5FF-AEBA-4380-94DE-72144D8B8CF6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5F1D2F-8A05-0A29-D077-2ECD2030C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8BEE0-D876-0D49-B1B7-413386ED14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88315-D337-4EC3-B2AB-3A854B8E851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8632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A2690F-2616-D18D-A499-B40FC05AF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B9CBC-B626-45C2-86DD-C4C0BFF64E13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7C73C9-836F-BFF2-3D31-153011021F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FCA0CE-679F-0A0E-A56C-9B268D367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3AAD45-21C5-4A94-A343-2A09E9D84AD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52300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4E90634-520F-3435-F678-2D0660356F3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AC39102-09E4-71E8-598C-61A13832038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5269E-FEA5-9A8B-6C28-7482EA5AC9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7A2883F-A571-4801-B217-33D1E2326608}" type="datetime1">
              <a:rPr lang="en-GB" altLang="en-US"/>
              <a:pPr>
                <a:defRPr/>
              </a:pPr>
              <a:t>19/07/2022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3DAE5F-061A-D201-2B5A-96892CACF7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23BFD-8914-1CE2-C955-754E5B014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F5313371-BF9E-419F-AD6D-8B7B2040DAA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1" charset="-128"/>
          <a:cs typeface="ＭＳ Ｐゴシック" pitchFamily="1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1" charset="-128"/>
          <a:cs typeface="ＭＳ Ｐゴシック" pitchFamily="1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1" charset="-128"/>
          <a:cs typeface="ＭＳ Ｐゴシック" pitchFamily="1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1" charset="-128"/>
          <a:cs typeface="ＭＳ Ｐゴシック" pitchFamily="1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pitchFamily="1" charset="-128"/>
          <a:cs typeface="ＭＳ Ｐゴシック" pitchFamily="1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ＭＳ Ｐゴシック" pitchFamily="1" charset="-128"/>
          <a:cs typeface="ＭＳ Ｐゴシック" pitchFamily="1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4">
            <a:extLst>
              <a:ext uri="{FF2B5EF4-FFF2-40B4-BE49-F238E27FC236}">
                <a16:creationId xmlns:a16="http://schemas.microsoft.com/office/drawing/2014/main" id="{2D62D8C1-98F4-5F76-C13F-47BB7B677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349500"/>
            <a:ext cx="58324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/>
            </a:r>
            <a:br>
              <a:rPr lang="en-GB" altLang="en-US" sz="1800"/>
            </a:br>
            <a:endParaRPr lang="en-GB" altLang="en-US" sz="1800"/>
          </a:p>
        </p:txBody>
      </p:sp>
      <p:pic>
        <p:nvPicPr>
          <p:cNvPr id="2" name="Picture 2" descr="A picture containing text, indoor, ceiling, child&#10;&#10;Description automatically generated">
            <a:extLst>
              <a:ext uri="{FF2B5EF4-FFF2-40B4-BE49-F238E27FC236}">
                <a16:creationId xmlns:a16="http://schemas.microsoft.com/office/drawing/2014/main" id="{188FFF4B-1864-D451-9AF9-63CBDF9EE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815" y="1461066"/>
            <a:ext cx="6482918" cy="48649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5B018C2-AD4B-E82B-B59E-CBE1DDE80883}"/>
              </a:ext>
            </a:extLst>
          </p:cNvPr>
          <p:cNvSpPr txBox="1"/>
          <p:nvPr/>
        </p:nvSpPr>
        <p:spPr>
          <a:xfrm>
            <a:off x="2222031" y="331141"/>
            <a:ext cx="648734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latin typeface="Arial"/>
                <a:ea typeface="ＭＳ Ｐゴシック"/>
                <a:cs typeface="Arial"/>
              </a:rPr>
              <a:t>All our classes have contributed to supporting Amina, a little girl we sponsor in Togo.  Here are Class 8 with their African flags and </a:t>
            </a:r>
            <a:r>
              <a:rPr lang="en-US" dirty="0" err="1">
                <a:latin typeface="Arial"/>
                <a:ea typeface="ＭＳ Ｐゴシック"/>
                <a:cs typeface="Arial"/>
              </a:rPr>
              <a:t>colours</a:t>
            </a:r>
            <a:r>
              <a:rPr lang="en-US" dirty="0">
                <a:latin typeface="Arial"/>
                <a:ea typeface="ＭＳ Ｐゴシック"/>
                <a:cs typeface="Arial"/>
              </a:rPr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2">
            <a:extLst>
              <a:ext uri="{FF2B5EF4-FFF2-40B4-BE49-F238E27FC236}">
                <a16:creationId xmlns:a16="http://schemas.microsoft.com/office/drawing/2014/main" id="{202A079F-A350-A738-496D-6CD317CE52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692150"/>
            <a:ext cx="59055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/>
              <a:t/>
            </a:r>
            <a:br>
              <a:rPr lang="en-GB" altLang="en-US" sz="2800"/>
            </a:br>
            <a:r>
              <a:rPr lang="en-GB" altLang="en-US" sz="2800"/>
              <a:t/>
            </a:r>
            <a:br>
              <a:rPr lang="en-GB" altLang="en-US" sz="2800"/>
            </a:br>
            <a:endParaRPr lang="en-GB" altLang="en-US" sz="2800"/>
          </a:p>
        </p:txBody>
      </p:sp>
      <p:sp>
        <p:nvSpPr>
          <p:cNvPr id="7171" name="TextBox 4">
            <a:extLst>
              <a:ext uri="{FF2B5EF4-FFF2-40B4-BE49-F238E27FC236}">
                <a16:creationId xmlns:a16="http://schemas.microsoft.com/office/drawing/2014/main" id="{F4865D0C-B0C2-95AC-A6CE-E324C0490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5875" y="2349500"/>
            <a:ext cx="5976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/>
            </a:r>
            <a:br>
              <a:rPr lang="en-GB" altLang="en-US" sz="1800"/>
            </a:br>
            <a:r>
              <a:rPr lang="en-GB" altLang="en-US" sz="1800"/>
              <a:t/>
            </a:r>
            <a:br>
              <a:rPr lang="en-GB" altLang="en-US" sz="1800"/>
            </a:br>
            <a:r>
              <a:rPr lang="en-GB" altLang="en-US" sz="1800"/>
              <a:t/>
            </a:r>
            <a:br>
              <a:rPr lang="en-GB" altLang="en-US" sz="1800"/>
            </a:br>
            <a:endParaRPr lang="en-GB" altLang="en-US" sz="1800"/>
          </a:p>
        </p:txBody>
      </p:sp>
      <p:pic>
        <p:nvPicPr>
          <p:cNvPr id="2" name="Picture 2" descr="A picture containing outdoor, road, sky, person&#10;&#10;Description automatically generated">
            <a:extLst>
              <a:ext uri="{FF2B5EF4-FFF2-40B4-BE49-F238E27FC236}">
                <a16:creationId xmlns:a16="http://schemas.microsoft.com/office/drawing/2014/main" id="{342B53D9-4A4E-1EA2-9FBE-6F11B0395F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30" t="10534" r="22862" b="10534"/>
          <a:stretch/>
        </p:blipFill>
        <p:spPr>
          <a:xfrm>
            <a:off x="2411760" y="623405"/>
            <a:ext cx="3098032" cy="54671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5499C4D-938F-4ADF-B8C8-5A8DCE6ED1D2}"/>
              </a:ext>
            </a:extLst>
          </p:cNvPr>
          <p:cNvSpPr txBox="1"/>
          <p:nvPr/>
        </p:nvSpPr>
        <p:spPr>
          <a:xfrm>
            <a:off x="6156176" y="1556792"/>
            <a:ext cx="237663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It’s always fabulous to see our pupils fundraising out of school.  Here is Harry, raising money for </a:t>
            </a:r>
            <a:r>
              <a:rPr lang="en-GB" sz="2400" dirty="0" err="1"/>
              <a:t>Derian</a:t>
            </a:r>
            <a:r>
              <a:rPr lang="en-GB" sz="2400" dirty="0"/>
              <a:t> House.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B353EC-5024-4563-878F-901BBF25DA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6308725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April 2022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2">
            <a:extLst>
              <a:ext uri="{FF2B5EF4-FFF2-40B4-BE49-F238E27FC236}">
                <a16:creationId xmlns:a16="http://schemas.microsoft.com/office/drawing/2014/main" id="{2DC982D0-6C03-3AC7-0940-6991CBC62C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882775"/>
            <a:ext cx="66976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000"/>
              <a:t/>
            </a:r>
            <a:br>
              <a:rPr lang="en-GB" altLang="en-US" sz="4000"/>
            </a:br>
            <a:r>
              <a:rPr lang="en-GB" altLang="en-US" sz="4000"/>
              <a:t/>
            </a:r>
            <a:br>
              <a:rPr lang="en-GB" altLang="en-US" sz="4000"/>
            </a:br>
            <a:endParaRPr lang="en-GB" altLang="en-US" sz="4000"/>
          </a:p>
        </p:txBody>
      </p:sp>
      <p:pic>
        <p:nvPicPr>
          <p:cNvPr id="3" name="Picture 3" descr="A picture containing tree, person, child, outdoor&#10;&#10;Description automatically generated">
            <a:extLst>
              <a:ext uri="{FF2B5EF4-FFF2-40B4-BE49-F238E27FC236}">
                <a16:creationId xmlns:a16="http://schemas.microsoft.com/office/drawing/2014/main" id="{F86E40A9-7A52-CD24-A748-E51CFDFE26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6726" y="2942579"/>
            <a:ext cx="4019365" cy="3011749"/>
          </a:xfrm>
          <a:prstGeom prst="rect">
            <a:avLst/>
          </a:prstGeom>
        </p:spPr>
      </p:pic>
      <p:pic>
        <p:nvPicPr>
          <p:cNvPr id="2" name="Picture 2">
            <a:extLst>
              <a:ext uri="{FF2B5EF4-FFF2-40B4-BE49-F238E27FC236}">
                <a16:creationId xmlns:a16="http://schemas.microsoft.com/office/drawing/2014/main" id="{A1B01249-F6FA-ABCB-E35A-32C36532B9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8622" y="113189"/>
            <a:ext cx="3251449" cy="433526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7708D4-EFA5-4566-8792-CACEF070AF3F}"/>
              </a:ext>
            </a:extLst>
          </p:cNvPr>
          <p:cNvSpPr txBox="1"/>
          <p:nvPr/>
        </p:nvSpPr>
        <p:spPr>
          <a:xfrm>
            <a:off x="5580112" y="548680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If you earn a leaf award, you may be lucky enough to win the draw and attend a leaf party!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8BD741-1030-4A23-8BD6-0DC875EEC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6308725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April 2022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26A0547-88AD-4844-B90A-E2C832B59B02}"/>
              </a:ext>
            </a:extLst>
          </p:cNvPr>
          <p:cNvSpPr txBox="1"/>
          <p:nvPr/>
        </p:nvSpPr>
        <p:spPr>
          <a:xfrm>
            <a:off x="2123728" y="332656"/>
            <a:ext cx="67687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 April, we </a:t>
            </a:r>
            <a:r>
              <a:rPr lang="en-GB" dirty="0" smtClean="0"/>
              <a:t>hatched </a:t>
            </a:r>
            <a:r>
              <a:rPr lang="en-GB" dirty="0"/>
              <a:t>five runner ducks.  They now have a permanent home in our school grounds.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8623A22-C98F-4D99-9EEA-C9E93A4A76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8038" y="6308725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April 2022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7" t="23750" r="1467" b="44750"/>
          <a:stretch/>
        </p:blipFill>
        <p:spPr>
          <a:xfrm>
            <a:off x="2195736" y="1115101"/>
            <a:ext cx="3744416" cy="216024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" t="7476" r="51180" b="15351"/>
          <a:stretch/>
        </p:blipFill>
        <p:spPr>
          <a:xfrm rot="5400000">
            <a:off x="2699792" y="3140968"/>
            <a:ext cx="2520280" cy="352839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94" t="46846" r="26375" b="1"/>
          <a:stretch/>
        </p:blipFill>
        <p:spPr>
          <a:xfrm rot="5400000">
            <a:off x="6220097" y="3693249"/>
            <a:ext cx="2711863" cy="22322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10626" r="38188" b="7476"/>
          <a:stretch/>
        </p:blipFill>
        <p:spPr>
          <a:xfrm rot="5400000">
            <a:off x="6573244" y="999891"/>
            <a:ext cx="1978551" cy="223662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C8E8E-8CA1-42C9-BEBC-792D4677C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6165304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  <p:pic>
        <p:nvPicPr>
          <p:cNvPr id="1028" name="Picture 4" descr="May be an image of 3 people, people standing and outdoors">
            <a:extLst>
              <a:ext uri="{FF2B5EF4-FFF2-40B4-BE49-F238E27FC236}">
                <a16:creationId xmlns:a16="http://schemas.microsoft.com/office/drawing/2014/main" id="{CDA032BE-1329-498C-B2AF-D51C244FD9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5" t="24801" r="6688" b="23750"/>
          <a:stretch/>
        </p:blipFill>
        <p:spPr bwMode="auto">
          <a:xfrm>
            <a:off x="2339752" y="908720"/>
            <a:ext cx="6310252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scontent-lhr8-1.xx.fbcdn.net/v/t39.30808-6/280032067_10229228065992719_1244563895222012528_n.jpg?stp=dst-jpg_s600x600&amp;_nc_cat=107&amp;ccb=1-7&amp;_nc_sid=5cd70e&amp;_nc_ohc=ZuUy6MMxZ2gAX-SQian&amp;tn=7e-s2BRSHG9XZ4ON&amp;_nc_ht=scontent-lhr8-1.xx&amp;oh=00_AT_cTK1trg8X-OB20mBW2VIlG3mzJb2vZwjNtMsr8OPaMg&amp;oe=62D2726B">
            <a:extLst>
              <a:ext uri="{FF2B5EF4-FFF2-40B4-BE49-F238E27FC236}">
                <a16:creationId xmlns:a16="http://schemas.microsoft.com/office/drawing/2014/main" id="{B7DE0C37-5E73-4684-82AD-03623E86BD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1" t="28160" r="6761" b="23987"/>
          <a:stretch/>
        </p:blipFill>
        <p:spPr bwMode="auto">
          <a:xfrm>
            <a:off x="2339751" y="3501007"/>
            <a:ext cx="6310251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8AD9449-B062-4281-A99B-272C66B6A325}"/>
              </a:ext>
            </a:extLst>
          </p:cNvPr>
          <p:cNvSpPr txBox="1"/>
          <p:nvPr/>
        </p:nvSpPr>
        <p:spPr>
          <a:xfrm>
            <a:off x="2123728" y="244780"/>
            <a:ext cx="65262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Year 6, celebrating their hard work and ready for SATs!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C8E8E-8CA1-42C9-BEBC-792D4677C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6165304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AD9449-B062-4281-A99B-272C66B6A325}"/>
              </a:ext>
            </a:extLst>
          </p:cNvPr>
          <p:cNvSpPr txBox="1"/>
          <p:nvPr/>
        </p:nvSpPr>
        <p:spPr>
          <a:xfrm>
            <a:off x="2123728" y="244780"/>
            <a:ext cx="6526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Year 6 residential, a weekend of outdoor adventurous activities and friendship.</a:t>
            </a:r>
          </a:p>
        </p:txBody>
      </p:sp>
      <p:pic>
        <p:nvPicPr>
          <p:cNvPr id="5124" name="Picture 4" descr="May be an image of 5 people, people standing and outdoors">
            <a:extLst>
              <a:ext uri="{FF2B5EF4-FFF2-40B4-BE49-F238E27FC236}">
                <a16:creationId xmlns:a16="http://schemas.microsoft.com/office/drawing/2014/main" id="{BEA33775-E42C-4A7D-A9EA-BC489276261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7" b="8879"/>
          <a:stretch/>
        </p:blipFill>
        <p:spPr bwMode="auto">
          <a:xfrm>
            <a:off x="2123728" y="952665"/>
            <a:ext cx="3707473" cy="402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May be an image of 3 people and outdoors">
            <a:extLst>
              <a:ext uri="{FF2B5EF4-FFF2-40B4-BE49-F238E27FC236}">
                <a16:creationId xmlns:a16="http://schemas.microsoft.com/office/drawing/2014/main" id="{EFC3A045-E616-4B51-B39F-F28E426AB2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3507" y="951434"/>
            <a:ext cx="2997882" cy="3997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ay be an image of 7 people, people standing and outdoors">
            <a:extLst>
              <a:ext uri="{FF2B5EF4-FFF2-40B4-BE49-F238E27FC236}">
                <a16:creationId xmlns:a16="http://schemas.microsoft.com/office/drawing/2014/main" id="{5DBC38EC-2732-4FD1-A89C-7363B12F0DA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0" t="21650" r="2420" b="18500"/>
          <a:stretch/>
        </p:blipFill>
        <p:spPr bwMode="auto">
          <a:xfrm>
            <a:off x="2123728" y="3325824"/>
            <a:ext cx="3707473" cy="33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May be an image of 9 people, people standing and outdoors">
            <a:extLst>
              <a:ext uri="{FF2B5EF4-FFF2-40B4-BE49-F238E27FC236}">
                <a16:creationId xmlns:a16="http://schemas.microsoft.com/office/drawing/2014/main" id="{A177869B-7E81-4617-9E67-0C8873A058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00" r="9325" b="11631"/>
          <a:stretch/>
        </p:blipFill>
        <p:spPr bwMode="auto">
          <a:xfrm>
            <a:off x="5753507" y="3356992"/>
            <a:ext cx="299788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299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C8E8E-8CA1-42C9-BEBC-792D4677C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6165304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AD9449-B062-4281-A99B-272C66B6A325}"/>
              </a:ext>
            </a:extLst>
          </p:cNvPr>
          <p:cNvSpPr txBox="1"/>
          <p:nvPr/>
        </p:nvSpPr>
        <p:spPr>
          <a:xfrm>
            <a:off x="2123728" y="244780"/>
            <a:ext cx="65262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Year 6 residential, a weekend of outdoor adventurous activities and friendship.</a:t>
            </a:r>
          </a:p>
        </p:txBody>
      </p:sp>
      <p:pic>
        <p:nvPicPr>
          <p:cNvPr id="6148" name="Picture 4" descr="May be an image of 7 people, people standing and outdoors">
            <a:extLst>
              <a:ext uri="{FF2B5EF4-FFF2-40B4-BE49-F238E27FC236}">
                <a16:creationId xmlns:a16="http://schemas.microsoft.com/office/drawing/2014/main" id="{129CC2FC-6282-4888-AE33-C4CF70731E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t="12201" r="4326" b="20601"/>
          <a:stretch/>
        </p:blipFill>
        <p:spPr bwMode="auto">
          <a:xfrm>
            <a:off x="4139952" y="1050104"/>
            <a:ext cx="4687426" cy="2542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ay be an image of 8 people, people standing and outdoors">
            <a:extLst>
              <a:ext uri="{FF2B5EF4-FFF2-40B4-BE49-F238E27FC236}">
                <a16:creationId xmlns:a16="http://schemas.microsoft.com/office/drawing/2014/main" id="{33DDC918-0875-45DB-88E5-E20F0E2B21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26" t="31404" r="16989" b="26380"/>
          <a:stretch/>
        </p:blipFill>
        <p:spPr bwMode="auto">
          <a:xfrm>
            <a:off x="2151346" y="3022383"/>
            <a:ext cx="6669126" cy="3142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May be an image of 1 person and outdoors">
            <a:extLst>
              <a:ext uri="{FF2B5EF4-FFF2-40B4-BE49-F238E27FC236}">
                <a16:creationId xmlns:a16="http://schemas.microsoft.com/office/drawing/2014/main" id="{EAFC4705-A355-4ED7-ABEA-D83D7385F63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98" t="14700" r="9251" b="37001"/>
          <a:stretch/>
        </p:blipFill>
        <p:spPr bwMode="auto">
          <a:xfrm>
            <a:off x="2151389" y="1050105"/>
            <a:ext cx="1988563" cy="2721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3089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4">
            <a:extLst>
              <a:ext uri="{FF2B5EF4-FFF2-40B4-BE49-F238E27FC236}">
                <a16:creationId xmlns:a16="http://schemas.microsoft.com/office/drawing/2014/main" id="{04DE0EDB-501E-9B5F-CC19-1C51F537D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95513" y="1844675"/>
            <a:ext cx="63373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1pPr>
            <a:lvl2pPr marL="37931725" indent="-37474525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/>
              <a:t/>
            </a:r>
            <a:br>
              <a:rPr lang="en-GB" altLang="en-US" sz="1800"/>
            </a:br>
            <a:r>
              <a:rPr lang="en-GB" altLang="en-US" sz="1800"/>
              <a:t/>
            </a:r>
            <a:br>
              <a:rPr lang="en-GB" altLang="en-US" sz="1800"/>
            </a:br>
            <a:endParaRPr lang="en-GB" altLang="en-US" sz="1800"/>
          </a:p>
        </p:txBody>
      </p:sp>
      <p:pic>
        <p:nvPicPr>
          <p:cNvPr id="7172" name="Picture 4" descr="May be an image of 6 people, people standing, people playing sport and outdoors">
            <a:extLst>
              <a:ext uri="{FF2B5EF4-FFF2-40B4-BE49-F238E27FC236}">
                <a16:creationId xmlns:a16="http://schemas.microsoft.com/office/drawing/2014/main" id="{12644266-8B7D-4106-B3C0-E4D1D096B4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34" t="18898" r="14467" b="30566"/>
          <a:stretch/>
        </p:blipFill>
        <p:spPr bwMode="auto">
          <a:xfrm>
            <a:off x="5783366" y="3140968"/>
            <a:ext cx="3057643" cy="3249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May be an image of 4 people, people standing and outdoors">
            <a:extLst>
              <a:ext uri="{FF2B5EF4-FFF2-40B4-BE49-F238E27FC236}">
                <a16:creationId xmlns:a16="http://schemas.microsoft.com/office/drawing/2014/main" id="{B6D5CA51-97B6-41E5-BE2A-7C016D680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23045"/>
            <a:ext cx="4005064" cy="3003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29B9B4F-6200-4EC3-B2D5-34FFDD4C060F}"/>
              </a:ext>
            </a:extLst>
          </p:cNvPr>
          <p:cNvSpPr txBox="1"/>
          <p:nvPr/>
        </p:nvSpPr>
        <p:spPr>
          <a:xfrm>
            <a:off x="4376513" y="374492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For the first time, Year 5 entered the orienteering competition in Astley Park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A1D33F-F814-4170-8755-0ED39C898C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9632" y="5928741"/>
            <a:ext cx="251966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C8E8E-8CA1-42C9-BEBC-792D4677C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6165304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AD9449-B062-4281-A99B-272C66B6A325}"/>
              </a:ext>
            </a:extLst>
          </p:cNvPr>
          <p:cNvSpPr txBox="1"/>
          <p:nvPr/>
        </p:nvSpPr>
        <p:spPr>
          <a:xfrm>
            <a:off x="2123728" y="244780"/>
            <a:ext cx="6703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Year 5 using the school grounds for a Geography lesson.</a:t>
            </a:r>
          </a:p>
        </p:txBody>
      </p:sp>
      <p:pic>
        <p:nvPicPr>
          <p:cNvPr id="8194" name="Picture 2" descr="https://scontent-lhr8-1.xx.fbcdn.net/v/t39.30808-6/283261384_10158650057572304_8046245156101790680_n.jpg?stp=dst-jpg_s600x600&amp;_nc_cat=107&amp;ccb=1-7&amp;_nc_sid=5cd70e&amp;_nc_ohc=CTUMBAOJyLIAX_mt_9f&amp;tn=7e-s2BRSHG9XZ4ON&amp;_nc_ht=scontent-lhr8-1.xx&amp;oh=00_AT9XDDCg-MpKglPFRsUvmtuKDqW2N5dLaH-S8ty4fVbppA&amp;oe=62D28DBF">
            <a:extLst>
              <a:ext uri="{FF2B5EF4-FFF2-40B4-BE49-F238E27FC236}">
                <a16:creationId xmlns:a16="http://schemas.microsoft.com/office/drawing/2014/main" id="{EB494609-30FD-4EAD-8BFF-BA014443D1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778" y="1628800"/>
            <a:ext cx="2271978" cy="302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content-lhr8-1.xx.fbcdn.net/v/t39.30808-6/282137386_10158650057147304_7490315038949831501_n.jpg?stp=dst-jpg_s600x600&amp;_nc_cat=100&amp;ccb=1-7&amp;_nc_sid=5cd70e&amp;_nc_ohc=YRBM2l-zJUIAX9we1ct&amp;_nc_ht=scontent-lhr8-1.xx&amp;oh=00_AT86Ioqd3f1tDan8v9lbx3LQ9i3wzH5kOCAMNm5EY2WV_w&amp;oe=62D20360">
            <a:extLst>
              <a:ext uri="{FF2B5EF4-FFF2-40B4-BE49-F238E27FC236}">
                <a16:creationId xmlns:a16="http://schemas.microsoft.com/office/drawing/2014/main" id="{A53D8EEB-08EE-440B-B331-9C1BE1E4C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186" y="1628800"/>
            <a:ext cx="2271978" cy="302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May be an image of 1 person and outdoors">
            <a:extLst>
              <a:ext uri="{FF2B5EF4-FFF2-40B4-BE49-F238E27FC236}">
                <a16:creationId xmlns:a16="http://schemas.microsoft.com/office/drawing/2014/main" id="{6CF047B8-0A9E-4BEE-BA11-55B832784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208" y="1628800"/>
            <a:ext cx="2271978" cy="3029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035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7FC8E8E-8CA1-42C9-BEBC-792D4677C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3848" y="6165304"/>
            <a:ext cx="56880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r">
              <a:defRPr/>
            </a:pPr>
            <a:r>
              <a:rPr lang="en-GB" altLang="en-US" sz="2400" dirty="0">
                <a:solidFill>
                  <a:srgbClr val="FF0000"/>
                </a:solidFill>
              </a:rPr>
              <a:t>May 2022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AD9449-B062-4281-A99B-272C66B6A325}"/>
              </a:ext>
            </a:extLst>
          </p:cNvPr>
          <p:cNvSpPr txBox="1"/>
          <p:nvPr/>
        </p:nvSpPr>
        <p:spPr>
          <a:xfrm>
            <a:off x="2123728" y="244780"/>
            <a:ext cx="67036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What a fabulous event-Young Voices at Manchester.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877C98-A3F5-4196-AF6B-4EA8303404E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4398" y="864096"/>
            <a:ext cx="3035829" cy="227687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51BD17-820F-4784-BBC7-B89445C0F8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2" b="24471"/>
          <a:stretch/>
        </p:blipFill>
        <p:spPr>
          <a:xfrm>
            <a:off x="2123727" y="2767063"/>
            <a:ext cx="3096343" cy="32651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637D0BC-A47F-4A0E-BB6F-FF1BD08808D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8" t="9404" r="12988" b="14300"/>
          <a:stretch/>
        </p:blipFill>
        <p:spPr>
          <a:xfrm>
            <a:off x="5220072" y="2793424"/>
            <a:ext cx="3520866" cy="32388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EF1E552-6C62-4830-91AB-70CAF1ED8AA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88" b="24801"/>
          <a:stretch/>
        </p:blipFill>
        <p:spPr>
          <a:xfrm>
            <a:off x="2151328" y="856479"/>
            <a:ext cx="3583069" cy="275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309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35BFBE3B799647B7B2A631A5FBEB6B" ma:contentTypeVersion="14" ma:contentTypeDescription="Create a new document." ma:contentTypeScope="" ma:versionID="79186e8f83c709e949d7a2aba6570de0">
  <xsd:schema xmlns:xsd="http://www.w3.org/2001/XMLSchema" xmlns:xs="http://www.w3.org/2001/XMLSchema" xmlns:p="http://schemas.microsoft.com/office/2006/metadata/properties" xmlns:ns3="a8544147-348f-433a-bbfa-e925c07e634c" xmlns:ns4="3368d95d-3794-4e1c-b2bc-49e77516abe0" targetNamespace="http://schemas.microsoft.com/office/2006/metadata/properties" ma:root="true" ma:fieldsID="d75f3b9394857bf7da72d028cebb2d77" ns3:_="" ns4:_="">
    <xsd:import namespace="a8544147-348f-433a-bbfa-e925c07e634c"/>
    <xsd:import namespace="3368d95d-3794-4e1c-b2bc-49e77516abe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44147-348f-433a-bbfa-e925c07e634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68d95d-3794-4e1c-b2bc-49e77516abe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F6D82F-6B93-4C29-969D-D5FE08044B2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B1DA7CB-AC74-45A7-B325-83336796B7E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44147-348f-433a-bbfa-e925c07e634c"/>
    <ds:schemaRef ds:uri="3368d95d-3794-4e1c-b2bc-49e77516abe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170</Words>
  <Application>Microsoft Office PowerPoint</Application>
  <PresentationFormat>On-screen Show (4:3)</PresentationFormat>
  <Paragraphs>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ＭＳ Ｐゴシック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Karen Brown</dc:creator>
  <cp:lastModifiedBy>IT Technical</cp:lastModifiedBy>
  <cp:revision>75</cp:revision>
  <dcterms:created xsi:type="dcterms:W3CDTF">2011-03-19T16:19:40Z</dcterms:created>
  <dcterms:modified xsi:type="dcterms:W3CDTF">2022-07-19T10:46:03Z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0x0101008535BFBE3B799647B7B2A631A5FBEB6B</vt:lpwstr>
  </property>
</Properties>
</file>